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16"/>
  </p:notesMasterIdLst>
  <p:handoutMasterIdLst>
    <p:handoutMasterId r:id="rId17"/>
  </p:handoutMasterIdLst>
  <p:sldIdLst>
    <p:sldId id="342" r:id="rId5"/>
    <p:sldId id="341" r:id="rId6"/>
    <p:sldId id="352" r:id="rId7"/>
    <p:sldId id="344" r:id="rId8"/>
    <p:sldId id="345" r:id="rId9"/>
    <p:sldId id="349" r:id="rId10"/>
    <p:sldId id="350" r:id="rId11"/>
    <p:sldId id="347" r:id="rId12"/>
    <p:sldId id="351" r:id="rId13"/>
    <p:sldId id="343" r:id="rId14"/>
    <p:sldId id="346" r:id="rId15"/>
  </p:sldIdLst>
  <p:sldSz cx="7772400" cy="10058400"/>
  <p:notesSz cx="6858000" cy="9144000"/>
  <p:defaultTextStyle>
    <a:defPPr>
      <a:defRPr lang="en-US"/>
    </a:defPPr>
    <a:lvl1pPr marL="0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1pPr>
    <a:lvl2pPr marL="318394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2pPr>
    <a:lvl3pPr marL="636788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3pPr>
    <a:lvl4pPr marL="955182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4pPr>
    <a:lvl5pPr marL="1273576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5pPr>
    <a:lvl6pPr marL="1591970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6pPr>
    <a:lvl7pPr marL="1910364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7pPr>
    <a:lvl8pPr marL="2228759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8pPr>
    <a:lvl9pPr marL="2547153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0C44A"/>
    <a:srgbClr val="217990"/>
    <a:srgbClr val="7A0000"/>
    <a:srgbClr val="1A4039"/>
    <a:srgbClr val="4B8D8B"/>
    <a:srgbClr val="53CAFF"/>
    <a:srgbClr val="843C0C"/>
    <a:srgbClr val="2F5597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986" autoAdjust="0"/>
  </p:normalViewPr>
  <p:slideViewPr>
    <p:cSldViewPr snapToGrid="0">
      <p:cViewPr varScale="1">
        <p:scale>
          <a:sx n="41" d="100"/>
          <a:sy n="41" d="100"/>
        </p:scale>
        <p:origin x="168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2812"/>
    </p:cViewPr>
  </p:sorterViewPr>
  <p:notesViewPr>
    <p:cSldViewPr snapToGrid="0">
      <p:cViewPr varScale="1">
        <p:scale>
          <a:sx n="48" d="100"/>
          <a:sy n="48" d="100"/>
        </p:scale>
        <p:origin x="1932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25DAE5-882A-48C4-AAC6-2248214314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5480E-9B1B-4C47-AC19-26D98FF37B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51413-530E-431E-9B96-5B986AC44B58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228E4-3CDE-4A67-9340-DDC165C01C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03E6D-3CA6-4DE3-A3D6-2072EE9ED4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9FB04-3946-4C88-A779-B7AE300828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42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A7DF2-CECB-42B2-812D-97BB0A1876EB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4DDEB-4F43-4518-9756-D2F353541A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1pPr>
    <a:lvl2pPr marL="318394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2pPr>
    <a:lvl3pPr marL="636788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3pPr>
    <a:lvl4pPr marL="955182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4pPr>
    <a:lvl5pPr marL="1273576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5pPr>
    <a:lvl6pPr marL="1591970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6pPr>
    <a:lvl7pPr marL="1910364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7pPr>
    <a:lvl8pPr marL="2228759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8pPr>
    <a:lvl9pPr marL="2547153" algn="l" defTabSz="636788" rtl="0" eaLnBrk="1" latinLnBrk="0" hangingPunct="1">
      <a:defRPr sz="8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ain, board, sitting, air&#10;&#10;Description automatically generated">
            <a:extLst>
              <a:ext uri="{FF2B5EF4-FFF2-40B4-BE49-F238E27FC236}">
                <a16:creationId xmlns:a16="http://schemas.microsoft.com/office/drawing/2014/main" id="{93189D5F-3A45-4178-8CB0-C6F93CCAFD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467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782F70F-8CBA-4E67-B1E5-3813CB440CB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68680" y="3337560"/>
            <a:ext cx="6035040" cy="1554480"/>
          </a:xfrm>
        </p:spPr>
        <p:txBody>
          <a:bodyPr anchor="ctr"/>
          <a:lstStyle>
            <a:lvl1pPr algn="ctr">
              <a:lnSpc>
                <a:spcPct val="80000"/>
              </a:lnSpc>
              <a:defRPr sz="16000" b="0" spc="-1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E0D4397-2227-4927-8F10-31104F686D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846320"/>
            <a:ext cx="5943600" cy="457200"/>
          </a:xfrm>
        </p:spPr>
        <p:txBody>
          <a:bodyPr anchor="ctr"/>
          <a:lstStyle>
            <a:lvl1pPr marL="0" indent="0" algn="ctr">
              <a:buNone/>
              <a:defRPr sz="3200" b="0" cap="all" baseline="0">
                <a:solidFill>
                  <a:schemeClr val="bg1"/>
                </a:solidFill>
              </a:defRPr>
            </a:lvl1pPr>
            <a:lvl2pPr marL="50292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2pPr>
            <a:lvl3pPr marL="100584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3pPr>
            <a:lvl4pPr marL="150876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4pPr>
            <a:lvl5pPr marL="201168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62B3815-E4B2-4E3A-BD1E-A5719B9CDE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545588"/>
            <a:ext cx="5943600" cy="457200"/>
          </a:xfr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accent2"/>
                </a:solidFill>
              </a:defRPr>
            </a:lvl1pPr>
            <a:lvl2pPr marL="50292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2pPr>
            <a:lvl3pPr marL="100584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3pPr>
            <a:lvl4pPr marL="150876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4pPr>
            <a:lvl5pPr marL="201168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7A31AE-0028-45B7-A9F0-4E69AD900577}"/>
              </a:ext>
            </a:extLst>
          </p:cNvPr>
          <p:cNvGrpSpPr/>
          <p:nvPr userDrawn="1"/>
        </p:nvGrpSpPr>
        <p:grpSpPr>
          <a:xfrm>
            <a:off x="1600200" y="5575386"/>
            <a:ext cx="4572000" cy="664276"/>
            <a:chOff x="1600200" y="5575386"/>
            <a:chExt cx="4572000" cy="66427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3180AD2-4665-4D39-BFE5-9ABAC713A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600200" y="5575386"/>
              <a:ext cx="4572000" cy="3863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0C30B7A-CB50-448D-BE50-86F3433B0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600200" y="6201028"/>
              <a:ext cx="4572000" cy="38634"/>
            </a:xfrm>
            <a:prstGeom prst="rect">
              <a:avLst/>
            </a:prstGeom>
          </p:spPr>
        </p:pic>
      </p:grp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F3A2683-1627-4682-B5D1-1C9B002D2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5770364"/>
            <a:ext cx="5943600" cy="274320"/>
          </a:xfrm>
        </p:spPr>
        <p:txBody>
          <a:bodyPr anchor="ctr"/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  <a:lvl2pPr marL="50292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2pPr>
            <a:lvl3pPr marL="100584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3pPr>
            <a:lvl4pPr marL="150876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4pPr>
            <a:lvl5pPr marL="201168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52093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2448" userDrawn="1">
          <p15:clr>
            <a:srgbClr val="FBAE40"/>
          </p15:clr>
        </p15:guide>
        <p15:guide id="3" orient="horz" pos="60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0C9CA7E-C7C6-4256-AEC4-26C58925D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749808" y="5306854"/>
            <a:ext cx="6400800" cy="4572000"/>
          </a:xfrm>
          <a:custGeom>
            <a:avLst/>
            <a:gdLst>
              <a:gd name="connsiteX0" fmla="*/ 1898699 w 4680000"/>
              <a:gd name="connsiteY0" fmla="*/ 3600002 h 3600002"/>
              <a:gd name="connsiteX1" fmla="*/ 4679998 w 4680000"/>
              <a:gd name="connsiteY1" fmla="*/ 3600002 h 3600002"/>
              <a:gd name="connsiteX2" fmla="*/ 4679998 w 4680000"/>
              <a:gd name="connsiteY2" fmla="*/ 1800002 h 3600002"/>
              <a:gd name="connsiteX3" fmla="*/ 4680000 w 4680000"/>
              <a:gd name="connsiteY3" fmla="*/ 1800000 h 3600002"/>
              <a:gd name="connsiteX4" fmla="*/ 4679998 w 4680000"/>
              <a:gd name="connsiteY4" fmla="*/ 1799998 h 3600002"/>
              <a:gd name="connsiteX5" fmla="*/ 4679998 w 4680000"/>
              <a:gd name="connsiteY5" fmla="*/ 2 h 3600002"/>
              <a:gd name="connsiteX6" fmla="*/ 2880002 w 4680000"/>
              <a:gd name="connsiteY6" fmla="*/ 2 h 3600002"/>
              <a:gd name="connsiteX7" fmla="*/ 2880000 w 4680000"/>
              <a:gd name="connsiteY7" fmla="*/ 0 h 3600002"/>
              <a:gd name="connsiteX8" fmla="*/ 0 w 4680000"/>
              <a:gd name="connsiteY8" fmla="*/ 0 h 3600002"/>
              <a:gd name="connsiteX9" fmla="*/ 1800000 w 4680000"/>
              <a:gd name="connsiteY9" fmla="*/ 1800000 h 3600002"/>
              <a:gd name="connsiteX10" fmla="*/ 0 w 4680000"/>
              <a:gd name="connsiteY10" fmla="*/ 3600000 h 3600002"/>
              <a:gd name="connsiteX11" fmla="*/ 1898699 w 4680000"/>
              <a:gd name="connsiteY11" fmla="*/ 3600000 h 360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80000" h="3600002">
                <a:moveTo>
                  <a:pt x="1898699" y="3600002"/>
                </a:moveTo>
                <a:lnTo>
                  <a:pt x="4679998" y="3600002"/>
                </a:lnTo>
                <a:lnTo>
                  <a:pt x="4679998" y="1800002"/>
                </a:lnTo>
                <a:lnTo>
                  <a:pt x="4680000" y="1800000"/>
                </a:lnTo>
                <a:lnTo>
                  <a:pt x="4679998" y="1799998"/>
                </a:lnTo>
                <a:lnTo>
                  <a:pt x="4679998" y="2"/>
                </a:lnTo>
                <a:lnTo>
                  <a:pt x="2880002" y="2"/>
                </a:lnTo>
                <a:lnTo>
                  <a:pt x="2880000" y="0"/>
                </a:lnTo>
                <a:lnTo>
                  <a:pt x="0" y="0"/>
                </a:lnTo>
                <a:lnTo>
                  <a:pt x="1800000" y="1800000"/>
                </a:lnTo>
                <a:lnTo>
                  <a:pt x="0" y="3600000"/>
                </a:lnTo>
                <a:lnTo>
                  <a:pt x="1898699" y="3600000"/>
                </a:lnTo>
                <a:close/>
              </a:path>
            </a:pathLst>
          </a:cu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54" noProof="0" dirty="0"/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71375CD7-5E57-4AA8-98DC-453106923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9807" y="716128"/>
            <a:ext cx="6400800" cy="4572000"/>
          </a:xfrm>
          <a:prstGeom prst="rect">
            <a:avLst/>
          </a:prstGeom>
        </p:spPr>
      </p:pic>
      <p:pic>
        <p:nvPicPr>
          <p:cNvPr id="5" name="Bokeh graphic">
            <a:extLst>
              <a:ext uri="{FF2B5EF4-FFF2-40B4-BE49-F238E27FC236}">
                <a16:creationId xmlns:a16="http://schemas.microsoft.com/office/drawing/2014/main" id="{A0668FE6-F47D-486D-BB8A-6BBACDABFF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65122" y="702383"/>
            <a:ext cx="6402259" cy="4585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240F97-B5E2-43E6-94E3-11210208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F7EF30-B4B3-4D05-BAF4-B95CF056AC50}"/>
              </a:ext>
            </a:extLst>
          </p:cNvPr>
          <p:cNvSpPr/>
          <p:nvPr userDrawn="1"/>
        </p:nvSpPr>
        <p:spPr>
          <a:xfrm>
            <a:off x="6272784" y="7475220"/>
            <a:ext cx="228600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71AA43-AD38-409B-BE34-F73524E4DBE8}"/>
              </a:ext>
            </a:extLst>
          </p:cNvPr>
          <p:cNvSpPr/>
          <p:nvPr userDrawn="1"/>
        </p:nvSpPr>
        <p:spPr>
          <a:xfrm>
            <a:off x="6272784" y="2884932"/>
            <a:ext cx="228600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CDEFDD7E-B3B7-4B79-834C-BBAE2B1A1C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5400000">
            <a:off x="3377181" y="1633815"/>
            <a:ext cx="2743200" cy="2743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on icon to add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598560-9C12-415B-8745-A3FC599E37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5400000">
            <a:off x="3192795" y="6428433"/>
            <a:ext cx="3477732" cy="2377440"/>
          </a:xfrm>
        </p:spPr>
        <p:txBody>
          <a:bodyPr anchor="ctr"/>
          <a:lstStyle>
            <a:lvl1pPr algn="ctr"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Bottom lines">
            <a:extLst>
              <a:ext uri="{FF2B5EF4-FFF2-40B4-BE49-F238E27FC236}">
                <a16:creationId xmlns:a16="http://schemas.microsoft.com/office/drawing/2014/main" id="{E9E36D83-AB03-44D3-92D5-5DBAE8CF1B1B}"/>
              </a:ext>
            </a:extLst>
          </p:cNvPr>
          <p:cNvGrpSpPr/>
          <p:nvPr/>
        </p:nvGrpSpPr>
        <p:grpSpPr>
          <a:xfrm>
            <a:off x="1163463" y="5491346"/>
            <a:ext cx="5859130" cy="4203016"/>
            <a:chOff x="1163463" y="5491346"/>
            <a:chExt cx="5859130" cy="420301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14E9948-E3A3-4939-BE50-C3916BEBDAA8}"/>
                </a:ext>
              </a:extLst>
            </p:cNvPr>
            <p:cNvSpPr/>
            <p:nvPr/>
          </p:nvSpPr>
          <p:spPr>
            <a:xfrm>
              <a:off x="1195330" y="5503892"/>
              <a:ext cx="5810073" cy="4178048"/>
            </a:xfrm>
            <a:custGeom>
              <a:avLst/>
              <a:gdLst>
                <a:gd name="connsiteX0" fmla="*/ 2242027 w 5810073"/>
                <a:gd name="connsiteY0" fmla="*/ 2086327 h 4178048"/>
                <a:gd name="connsiteX1" fmla="*/ 0 w 5810073"/>
                <a:gd name="connsiteY1" fmla="*/ 0 h 4178048"/>
                <a:gd name="connsiteX2" fmla="*/ 5810074 w 5810073"/>
                <a:gd name="connsiteY2" fmla="*/ 0 h 4178048"/>
                <a:gd name="connsiteX3" fmla="*/ 5810074 w 5810073"/>
                <a:gd name="connsiteY3" fmla="*/ 4178049 h 4178048"/>
                <a:gd name="connsiteX4" fmla="*/ 0 w 5810073"/>
                <a:gd name="connsiteY4" fmla="*/ 4178049 h 417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073" h="4178048">
                  <a:moveTo>
                    <a:pt x="2242027" y="2086327"/>
                  </a:moveTo>
                  <a:lnTo>
                    <a:pt x="0" y="0"/>
                  </a:lnTo>
                  <a:lnTo>
                    <a:pt x="5810074" y="0"/>
                  </a:lnTo>
                  <a:lnTo>
                    <a:pt x="5810074" y="4178049"/>
                  </a:lnTo>
                  <a:lnTo>
                    <a:pt x="0" y="4178049"/>
                  </a:lnTo>
                  <a:close/>
                </a:path>
              </a:pathLst>
            </a:custGeom>
            <a:noFill/>
            <a:ln w="317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51D1FD-EBD3-4FB2-AFC5-824536BFF599}"/>
                </a:ext>
              </a:extLst>
            </p:cNvPr>
            <p:cNvSpPr/>
            <p:nvPr/>
          </p:nvSpPr>
          <p:spPr>
            <a:xfrm>
              <a:off x="1479630" y="5625717"/>
              <a:ext cx="5393912" cy="3934399"/>
            </a:xfrm>
            <a:custGeom>
              <a:avLst/>
              <a:gdLst>
                <a:gd name="connsiteX0" fmla="*/ 2111169 w 5393912"/>
                <a:gd name="connsiteY0" fmla="*/ 1964753 h 3934399"/>
                <a:gd name="connsiteX1" fmla="*/ 0 w 5393912"/>
                <a:gd name="connsiteY1" fmla="*/ 0 h 3934399"/>
                <a:gd name="connsiteX2" fmla="*/ 5393913 w 5393912"/>
                <a:gd name="connsiteY2" fmla="*/ 0 h 3934399"/>
                <a:gd name="connsiteX3" fmla="*/ 5393913 w 5393912"/>
                <a:gd name="connsiteY3" fmla="*/ 3934399 h 3934399"/>
                <a:gd name="connsiteX4" fmla="*/ 0 w 5393912"/>
                <a:gd name="connsiteY4" fmla="*/ 3934399 h 393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3912" h="3934399">
                  <a:moveTo>
                    <a:pt x="2111169" y="1964753"/>
                  </a:moveTo>
                  <a:lnTo>
                    <a:pt x="0" y="0"/>
                  </a:lnTo>
                  <a:lnTo>
                    <a:pt x="5393913" y="0"/>
                  </a:lnTo>
                  <a:lnTo>
                    <a:pt x="5393913" y="3934399"/>
                  </a:lnTo>
                  <a:lnTo>
                    <a:pt x="0" y="3934399"/>
                  </a:lnTo>
                  <a:close/>
                </a:path>
              </a:pathLst>
            </a:custGeom>
            <a:noFill/>
            <a:ln w="317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4192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336" userDrawn="1">
          <p15:clr>
            <a:srgbClr val="FBAE40"/>
          </p15:clr>
        </p15:guide>
        <p15:guide id="2" orient="horz" pos="1896" userDrawn="1">
          <p15:clr>
            <a:srgbClr val="FBAE40"/>
          </p15:clr>
        </p15:guide>
        <p15:guide id="3" orient="horz" pos="47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9219AD0-8DB5-4372-BDD8-07C82921B0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749807" y="713232"/>
            <a:ext cx="6400800" cy="4572000"/>
          </a:xfrm>
          <a:custGeom>
            <a:avLst/>
            <a:gdLst>
              <a:gd name="connsiteX0" fmla="*/ 1898699 w 4680000"/>
              <a:gd name="connsiteY0" fmla="*/ 3600002 h 3600002"/>
              <a:gd name="connsiteX1" fmla="*/ 4679998 w 4680000"/>
              <a:gd name="connsiteY1" fmla="*/ 3600002 h 3600002"/>
              <a:gd name="connsiteX2" fmla="*/ 4679998 w 4680000"/>
              <a:gd name="connsiteY2" fmla="*/ 1800002 h 3600002"/>
              <a:gd name="connsiteX3" fmla="*/ 4680000 w 4680000"/>
              <a:gd name="connsiteY3" fmla="*/ 1800000 h 3600002"/>
              <a:gd name="connsiteX4" fmla="*/ 4679998 w 4680000"/>
              <a:gd name="connsiteY4" fmla="*/ 1799998 h 3600002"/>
              <a:gd name="connsiteX5" fmla="*/ 4679998 w 4680000"/>
              <a:gd name="connsiteY5" fmla="*/ 2 h 3600002"/>
              <a:gd name="connsiteX6" fmla="*/ 2880002 w 4680000"/>
              <a:gd name="connsiteY6" fmla="*/ 2 h 3600002"/>
              <a:gd name="connsiteX7" fmla="*/ 2880000 w 4680000"/>
              <a:gd name="connsiteY7" fmla="*/ 0 h 3600002"/>
              <a:gd name="connsiteX8" fmla="*/ 0 w 4680000"/>
              <a:gd name="connsiteY8" fmla="*/ 0 h 3600002"/>
              <a:gd name="connsiteX9" fmla="*/ 1800000 w 4680000"/>
              <a:gd name="connsiteY9" fmla="*/ 1800000 h 3600002"/>
              <a:gd name="connsiteX10" fmla="*/ 0 w 4680000"/>
              <a:gd name="connsiteY10" fmla="*/ 3600000 h 3600002"/>
              <a:gd name="connsiteX11" fmla="*/ 1898699 w 4680000"/>
              <a:gd name="connsiteY11" fmla="*/ 3600000 h 360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80000" h="3600002">
                <a:moveTo>
                  <a:pt x="1898699" y="3600002"/>
                </a:moveTo>
                <a:lnTo>
                  <a:pt x="4679998" y="3600002"/>
                </a:lnTo>
                <a:lnTo>
                  <a:pt x="4679998" y="1800002"/>
                </a:lnTo>
                <a:lnTo>
                  <a:pt x="4680000" y="1800000"/>
                </a:lnTo>
                <a:lnTo>
                  <a:pt x="4679998" y="1799998"/>
                </a:lnTo>
                <a:lnTo>
                  <a:pt x="4679998" y="2"/>
                </a:lnTo>
                <a:lnTo>
                  <a:pt x="2880002" y="2"/>
                </a:lnTo>
                <a:lnTo>
                  <a:pt x="2880000" y="0"/>
                </a:lnTo>
                <a:lnTo>
                  <a:pt x="0" y="0"/>
                </a:lnTo>
                <a:lnTo>
                  <a:pt x="1800000" y="1800000"/>
                </a:lnTo>
                <a:lnTo>
                  <a:pt x="0" y="3600000"/>
                </a:lnTo>
                <a:lnTo>
                  <a:pt x="1898699" y="360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54" noProof="0" dirty="0"/>
          </a:p>
        </p:txBody>
      </p:sp>
      <p:pic>
        <p:nvPicPr>
          <p:cNvPr id="4" name="Bottom Graphic" hidden="1">
            <a:extLst>
              <a:ext uri="{FF2B5EF4-FFF2-40B4-BE49-F238E27FC236}">
                <a16:creationId xmlns:a16="http://schemas.microsoft.com/office/drawing/2014/main" id="{0CD4E30D-5680-478B-9826-D7595FC43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9807" y="5306854"/>
            <a:ext cx="6400800" cy="4572000"/>
          </a:xfrm>
          <a:prstGeom prst="rect">
            <a:avLst/>
          </a:prstGeom>
        </p:spPr>
      </p:pic>
      <p:pic>
        <p:nvPicPr>
          <p:cNvPr id="6" name="Bokeh Graphic">
            <a:extLst>
              <a:ext uri="{FF2B5EF4-FFF2-40B4-BE49-F238E27FC236}">
                <a16:creationId xmlns:a16="http://schemas.microsoft.com/office/drawing/2014/main" id="{1610755F-9BBD-4463-A03F-1825EE15AB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65122" y="5325580"/>
            <a:ext cx="6402259" cy="4585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240F97-B5E2-43E6-94E3-11210208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D1684C-EC8F-4329-A2BD-999D30AD79F0}"/>
              </a:ext>
            </a:extLst>
          </p:cNvPr>
          <p:cNvSpPr/>
          <p:nvPr userDrawn="1"/>
        </p:nvSpPr>
        <p:spPr>
          <a:xfrm>
            <a:off x="6272784" y="7475220"/>
            <a:ext cx="228600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331755-C933-4C05-B844-C7B353680A11}"/>
              </a:ext>
            </a:extLst>
          </p:cNvPr>
          <p:cNvSpPr/>
          <p:nvPr userDrawn="1"/>
        </p:nvSpPr>
        <p:spPr>
          <a:xfrm>
            <a:off x="6272784" y="2884932"/>
            <a:ext cx="228600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7208BC7-11DE-4A71-AE8A-CC995830AE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5400000">
            <a:off x="3377181" y="6211746"/>
            <a:ext cx="2743200" cy="2743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on icon to add image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510936D-4D48-4CE1-B13D-7E149E9AB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3192795" y="1777807"/>
            <a:ext cx="3477732" cy="2377440"/>
          </a:xfrm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Top Lines">
            <a:extLst>
              <a:ext uri="{FF2B5EF4-FFF2-40B4-BE49-F238E27FC236}">
                <a16:creationId xmlns:a16="http://schemas.microsoft.com/office/drawing/2014/main" id="{11CA4A09-7027-4D37-81DC-9984AA2A75EE}"/>
              </a:ext>
            </a:extLst>
          </p:cNvPr>
          <p:cNvGrpSpPr/>
          <p:nvPr userDrawn="1"/>
        </p:nvGrpSpPr>
        <p:grpSpPr>
          <a:xfrm>
            <a:off x="1171083" y="911726"/>
            <a:ext cx="5859130" cy="4203016"/>
            <a:chOff x="1315863" y="1071746"/>
            <a:chExt cx="5859130" cy="420301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24938BD-206C-4CAB-894D-DD809625D38D}"/>
                </a:ext>
              </a:extLst>
            </p:cNvPr>
            <p:cNvSpPr/>
            <p:nvPr/>
          </p:nvSpPr>
          <p:spPr>
            <a:xfrm>
              <a:off x="1347730" y="1084292"/>
              <a:ext cx="5810073" cy="4178048"/>
            </a:xfrm>
            <a:custGeom>
              <a:avLst/>
              <a:gdLst>
                <a:gd name="connsiteX0" fmla="*/ 2242027 w 5810073"/>
                <a:gd name="connsiteY0" fmla="*/ 2086327 h 4178048"/>
                <a:gd name="connsiteX1" fmla="*/ 0 w 5810073"/>
                <a:gd name="connsiteY1" fmla="*/ 0 h 4178048"/>
                <a:gd name="connsiteX2" fmla="*/ 5810074 w 5810073"/>
                <a:gd name="connsiteY2" fmla="*/ 0 h 4178048"/>
                <a:gd name="connsiteX3" fmla="*/ 5810074 w 5810073"/>
                <a:gd name="connsiteY3" fmla="*/ 4178049 h 4178048"/>
                <a:gd name="connsiteX4" fmla="*/ 0 w 5810073"/>
                <a:gd name="connsiteY4" fmla="*/ 4178049 h 417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073" h="4178048">
                  <a:moveTo>
                    <a:pt x="2242027" y="2086327"/>
                  </a:moveTo>
                  <a:lnTo>
                    <a:pt x="0" y="0"/>
                  </a:lnTo>
                  <a:lnTo>
                    <a:pt x="5810074" y="0"/>
                  </a:lnTo>
                  <a:lnTo>
                    <a:pt x="5810074" y="4178049"/>
                  </a:lnTo>
                  <a:lnTo>
                    <a:pt x="0" y="4178049"/>
                  </a:lnTo>
                  <a:close/>
                </a:path>
              </a:pathLst>
            </a:custGeom>
            <a:noFill/>
            <a:ln w="381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0663BD-2355-445E-BFD5-939E3BFF6B36}"/>
                </a:ext>
              </a:extLst>
            </p:cNvPr>
            <p:cNvSpPr/>
            <p:nvPr/>
          </p:nvSpPr>
          <p:spPr>
            <a:xfrm>
              <a:off x="1632030" y="1206117"/>
              <a:ext cx="5393912" cy="3934399"/>
            </a:xfrm>
            <a:custGeom>
              <a:avLst/>
              <a:gdLst>
                <a:gd name="connsiteX0" fmla="*/ 2111169 w 5393912"/>
                <a:gd name="connsiteY0" fmla="*/ 1964753 h 3934399"/>
                <a:gd name="connsiteX1" fmla="*/ 0 w 5393912"/>
                <a:gd name="connsiteY1" fmla="*/ 0 h 3934399"/>
                <a:gd name="connsiteX2" fmla="*/ 5393913 w 5393912"/>
                <a:gd name="connsiteY2" fmla="*/ 0 h 3934399"/>
                <a:gd name="connsiteX3" fmla="*/ 5393913 w 5393912"/>
                <a:gd name="connsiteY3" fmla="*/ 3934399 h 3934399"/>
                <a:gd name="connsiteX4" fmla="*/ 0 w 5393912"/>
                <a:gd name="connsiteY4" fmla="*/ 3934399 h 393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3912" h="3934399">
                  <a:moveTo>
                    <a:pt x="2111169" y="1964753"/>
                  </a:moveTo>
                  <a:lnTo>
                    <a:pt x="0" y="0"/>
                  </a:lnTo>
                  <a:lnTo>
                    <a:pt x="5393913" y="0"/>
                  </a:lnTo>
                  <a:lnTo>
                    <a:pt x="5393913" y="3934399"/>
                  </a:lnTo>
                  <a:lnTo>
                    <a:pt x="0" y="3934399"/>
                  </a:lnTo>
                  <a:close/>
                </a:path>
              </a:pathLst>
            </a:custGeom>
            <a:noFill/>
            <a:ln w="381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9514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6" userDrawn="1">
          <p15:clr>
            <a:srgbClr val="FBAE40"/>
          </p15:clr>
        </p15:guide>
        <p15:guide id="2" orient="horz" pos="477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ke Topp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ttom Circle 3">
            <a:extLst>
              <a:ext uri="{FF2B5EF4-FFF2-40B4-BE49-F238E27FC236}">
                <a16:creationId xmlns:a16="http://schemas.microsoft.com/office/drawing/2014/main" id="{E336806D-8B8A-44EE-AE3A-9F7482227968}"/>
              </a:ext>
            </a:extLst>
          </p:cNvPr>
          <p:cNvSpPr/>
          <p:nvPr userDrawn="1"/>
        </p:nvSpPr>
        <p:spPr>
          <a:xfrm>
            <a:off x="5367528" y="7662672"/>
            <a:ext cx="1828800" cy="1828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Bottom circle 2">
            <a:extLst>
              <a:ext uri="{FF2B5EF4-FFF2-40B4-BE49-F238E27FC236}">
                <a16:creationId xmlns:a16="http://schemas.microsoft.com/office/drawing/2014/main" id="{541789FF-C442-4FED-99D9-6B2E192D2ABE}"/>
              </a:ext>
            </a:extLst>
          </p:cNvPr>
          <p:cNvSpPr/>
          <p:nvPr userDrawn="1"/>
        </p:nvSpPr>
        <p:spPr>
          <a:xfrm>
            <a:off x="2971800" y="7662672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Bottom Circle 1">
            <a:extLst>
              <a:ext uri="{FF2B5EF4-FFF2-40B4-BE49-F238E27FC236}">
                <a16:creationId xmlns:a16="http://schemas.microsoft.com/office/drawing/2014/main" id="{FB62A63D-9092-43FA-838E-85165CDF561D}"/>
              </a:ext>
            </a:extLst>
          </p:cNvPr>
          <p:cNvSpPr/>
          <p:nvPr userDrawn="1"/>
        </p:nvSpPr>
        <p:spPr>
          <a:xfrm>
            <a:off x="576072" y="7662672"/>
            <a:ext cx="1828800" cy="182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Mid 2 circle 3">
            <a:extLst>
              <a:ext uri="{FF2B5EF4-FFF2-40B4-BE49-F238E27FC236}">
                <a16:creationId xmlns:a16="http://schemas.microsoft.com/office/drawing/2014/main" id="{89291B3F-07E3-4789-8A6E-9378878AA67A}"/>
              </a:ext>
            </a:extLst>
          </p:cNvPr>
          <p:cNvSpPr/>
          <p:nvPr userDrawn="1"/>
        </p:nvSpPr>
        <p:spPr>
          <a:xfrm>
            <a:off x="5367528" y="5294376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Mid 2 circle 2">
            <a:extLst>
              <a:ext uri="{FF2B5EF4-FFF2-40B4-BE49-F238E27FC236}">
                <a16:creationId xmlns:a16="http://schemas.microsoft.com/office/drawing/2014/main" id="{AD9FFD40-141A-45BC-A146-1B4291584045}"/>
              </a:ext>
            </a:extLst>
          </p:cNvPr>
          <p:cNvSpPr/>
          <p:nvPr userDrawn="1"/>
        </p:nvSpPr>
        <p:spPr>
          <a:xfrm>
            <a:off x="2971800" y="5294376"/>
            <a:ext cx="1828800" cy="1828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Mid 2 circle 1">
            <a:extLst>
              <a:ext uri="{FF2B5EF4-FFF2-40B4-BE49-F238E27FC236}">
                <a16:creationId xmlns:a16="http://schemas.microsoft.com/office/drawing/2014/main" id="{CBB50644-55B7-4787-A272-13FB3F675CF5}"/>
              </a:ext>
            </a:extLst>
          </p:cNvPr>
          <p:cNvSpPr/>
          <p:nvPr userDrawn="1"/>
        </p:nvSpPr>
        <p:spPr>
          <a:xfrm>
            <a:off x="576072" y="5294376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Mid 1 circle 3">
            <a:extLst>
              <a:ext uri="{FF2B5EF4-FFF2-40B4-BE49-F238E27FC236}">
                <a16:creationId xmlns:a16="http://schemas.microsoft.com/office/drawing/2014/main" id="{C2049F7C-0CE9-4A9A-81AE-E00F089425C5}"/>
              </a:ext>
            </a:extLst>
          </p:cNvPr>
          <p:cNvSpPr/>
          <p:nvPr userDrawn="1"/>
        </p:nvSpPr>
        <p:spPr>
          <a:xfrm>
            <a:off x="5367528" y="2935224"/>
            <a:ext cx="1828800" cy="182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Mid 1 circle 2">
            <a:extLst>
              <a:ext uri="{FF2B5EF4-FFF2-40B4-BE49-F238E27FC236}">
                <a16:creationId xmlns:a16="http://schemas.microsoft.com/office/drawing/2014/main" id="{DB98EB05-DABC-4F5D-A83B-6E634FBE108E}"/>
              </a:ext>
            </a:extLst>
          </p:cNvPr>
          <p:cNvSpPr/>
          <p:nvPr userDrawn="1"/>
        </p:nvSpPr>
        <p:spPr>
          <a:xfrm>
            <a:off x="2971800" y="2935224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Mid 1 circle 1">
            <a:extLst>
              <a:ext uri="{FF2B5EF4-FFF2-40B4-BE49-F238E27FC236}">
                <a16:creationId xmlns:a16="http://schemas.microsoft.com/office/drawing/2014/main" id="{D18F7DC6-E623-4603-993A-D8753C453D32}"/>
              </a:ext>
            </a:extLst>
          </p:cNvPr>
          <p:cNvSpPr/>
          <p:nvPr userDrawn="1"/>
        </p:nvSpPr>
        <p:spPr>
          <a:xfrm>
            <a:off x="576072" y="2935224"/>
            <a:ext cx="1828800" cy="1828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op Circle 3">
            <a:extLst>
              <a:ext uri="{FF2B5EF4-FFF2-40B4-BE49-F238E27FC236}">
                <a16:creationId xmlns:a16="http://schemas.microsoft.com/office/drawing/2014/main" id="{F23385C8-B7BB-4329-AC69-4552D234A369}"/>
              </a:ext>
            </a:extLst>
          </p:cNvPr>
          <p:cNvSpPr/>
          <p:nvPr userDrawn="1"/>
        </p:nvSpPr>
        <p:spPr>
          <a:xfrm>
            <a:off x="5367528" y="566928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op Circle 2">
            <a:extLst>
              <a:ext uri="{FF2B5EF4-FFF2-40B4-BE49-F238E27FC236}">
                <a16:creationId xmlns:a16="http://schemas.microsoft.com/office/drawing/2014/main" id="{F60057B8-DE49-46DD-875E-176B4AEE4EB3}"/>
              </a:ext>
            </a:extLst>
          </p:cNvPr>
          <p:cNvSpPr/>
          <p:nvPr userDrawn="1"/>
        </p:nvSpPr>
        <p:spPr>
          <a:xfrm>
            <a:off x="2971800" y="566928"/>
            <a:ext cx="1828800" cy="182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op Circle 1">
            <a:extLst>
              <a:ext uri="{FF2B5EF4-FFF2-40B4-BE49-F238E27FC236}">
                <a16:creationId xmlns:a16="http://schemas.microsoft.com/office/drawing/2014/main" id="{394F9EF2-2D37-4AB7-B934-EB1EA7715801}"/>
              </a:ext>
            </a:extLst>
          </p:cNvPr>
          <p:cNvSpPr/>
          <p:nvPr userDrawn="1"/>
        </p:nvSpPr>
        <p:spPr>
          <a:xfrm>
            <a:off x="576072" y="566928"/>
            <a:ext cx="18288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661C17-9712-4F4F-A5F8-6EB593BCD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5" name="Bottom Circle 1">
            <a:extLst>
              <a:ext uri="{FF2B5EF4-FFF2-40B4-BE49-F238E27FC236}">
                <a16:creationId xmlns:a16="http://schemas.microsoft.com/office/drawing/2014/main" id="{A123724C-A34D-4C21-8C9E-380A5F183494}"/>
              </a:ext>
            </a:extLst>
          </p:cNvPr>
          <p:cNvSpPr/>
          <p:nvPr userDrawn="1"/>
        </p:nvSpPr>
        <p:spPr>
          <a:xfrm>
            <a:off x="717273" y="707481"/>
            <a:ext cx="1539714" cy="153971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6" name="Bottom Circle 1">
            <a:extLst>
              <a:ext uri="{FF2B5EF4-FFF2-40B4-BE49-F238E27FC236}">
                <a16:creationId xmlns:a16="http://schemas.microsoft.com/office/drawing/2014/main" id="{C9043CDD-9649-43D7-BBE1-B5FBD6732A87}"/>
              </a:ext>
            </a:extLst>
          </p:cNvPr>
          <p:cNvSpPr/>
          <p:nvPr userDrawn="1"/>
        </p:nvSpPr>
        <p:spPr>
          <a:xfrm>
            <a:off x="664170" y="654378"/>
            <a:ext cx="1645920" cy="164592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7" name="Bottom Circle 1">
            <a:extLst>
              <a:ext uri="{FF2B5EF4-FFF2-40B4-BE49-F238E27FC236}">
                <a16:creationId xmlns:a16="http://schemas.microsoft.com/office/drawing/2014/main" id="{000CE85E-969F-4593-9075-77233830C078}"/>
              </a:ext>
            </a:extLst>
          </p:cNvPr>
          <p:cNvSpPr/>
          <p:nvPr userDrawn="1"/>
        </p:nvSpPr>
        <p:spPr>
          <a:xfrm>
            <a:off x="3100301" y="707481"/>
            <a:ext cx="1539714" cy="1539714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Bottom Circle 1">
            <a:extLst>
              <a:ext uri="{FF2B5EF4-FFF2-40B4-BE49-F238E27FC236}">
                <a16:creationId xmlns:a16="http://schemas.microsoft.com/office/drawing/2014/main" id="{96FA4A38-1001-49C1-9E2B-39EF5A6779E1}"/>
              </a:ext>
            </a:extLst>
          </p:cNvPr>
          <p:cNvSpPr/>
          <p:nvPr userDrawn="1"/>
        </p:nvSpPr>
        <p:spPr>
          <a:xfrm>
            <a:off x="3047198" y="654378"/>
            <a:ext cx="1645920" cy="1645920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9" name="Bottom Circle 1">
            <a:extLst>
              <a:ext uri="{FF2B5EF4-FFF2-40B4-BE49-F238E27FC236}">
                <a16:creationId xmlns:a16="http://schemas.microsoft.com/office/drawing/2014/main" id="{5B034474-ECD8-469A-A6EA-414BBAB386B6}"/>
              </a:ext>
            </a:extLst>
          </p:cNvPr>
          <p:cNvSpPr/>
          <p:nvPr userDrawn="1"/>
        </p:nvSpPr>
        <p:spPr>
          <a:xfrm>
            <a:off x="5512071" y="3078784"/>
            <a:ext cx="1539714" cy="1539714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0" name="Bottom Circle 1">
            <a:extLst>
              <a:ext uri="{FF2B5EF4-FFF2-40B4-BE49-F238E27FC236}">
                <a16:creationId xmlns:a16="http://schemas.microsoft.com/office/drawing/2014/main" id="{19EB02FC-3430-441D-8F94-A8774A645A77}"/>
              </a:ext>
            </a:extLst>
          </p:cNvPr>
          <p:cNvSpPr/>
          <p:nvPr userDrawn="1"/>
        </p:nvSpPr>
        <p:spPr>
          <a:xfrm>
            <a:off x="5458968" y="3025681"/>
            <a:ext cx="1645920" cy="1645920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1" name="Bottom Circle 1">
            <a:extLst>
              <a:ext uri="{FF2B5EF4-FFF2-40B4-BE49-F238E27FC236}">
                <a16:creationId xmlns:a16="http://schemas.microsoft.com/office/drawing/2014/main" id="{E143380B-E20A-41EF-830A-809E2F47A493}"/>
              </a:ext>
            </a:extLst>
          </p:cNvPr>
          <p:cNvSpPr/>
          <p:nvPr userDrawn="1"/>
        </p:nvSpPr>
        <p:spPr>
          <a:xfrm>
            <a:off x="717273" y="5436735"/>
            <a:ext cx="1539714" cy="153971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2" name="Bottom Circle 1">
            <a:extLst>
              <a:ext uri="{FF2B5EF4-FFF2-40B4-BE49-F238E27FC236}">
                <a16:creationId xmlns:a16="http://schemas.microsoft.com/office/drawing/2014/main" id="{97507A3C-774D-40C1-B83E-E98BD598D2D5}"/>
              </a:ext>
            </a:extLst>
          </p:cNvPr>
          <p:cNvSpPr/>
          <p:nvPr userDrawn="1"/>
        </p:nvSpPr>
        <p:spPr>
          <a:xfrm>
            <a:off x="664170" y="5383632"/>
            <a:ext cx="1645920" cy="164592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3" name="Bottom Circle 1">
            <a:extLst>
              <a:ext uri="{FF2B5EF4-FFF2-40B4-BE49-F238E27FC236}">
                <a16:creationId xmlns:a16="http://schemas.microsoft.com/office/drawing/2014/main" id="{F2D2963D-88C2-40D2-826E-8879D45224E4}"/>
              </a:ext>
            </a:extLst>
          </p:cNvPr>
          <p:cNvSpPr/>
          <p:nvPr userDrawn="1"/>
        </p:nvSpPr>
        <p:spPr>
          <a:xfrm>
            <a:off x="5511933" y="7807215"/>
            <a:ext cx="1539714" cy="1539714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4" name="Bottom Circle 1">
            <a:extLst>
              <a:ext uri="{FF2B5EF4-FFF2-40B4-BE49-F238E27FC236}">
                <a16:creationId xmlns:a16="http://schemas.microsoft.com/office/drawing/2014/main" id="{EAEA146F-A27F-4A01-B34F-CC9C444A0107}"/>
              </a:ext>
            </a:extLst>
          </p:cNvPr>
          <p:cNvSpPr/>
          <p:nvPr userDrawn="1"/>
        </p:nvSpPr>
        <p:spPr>
          <a:xfrm>
            <a:off x="5458830" y="7754112"/>
            <a:ext cx="1645920" cy="1645920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BBD74E24-2AE1-4301-98CB-1A962AC02B8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8972" y="909828"/>
            <a:ext cx="1143000" cy="1143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BF59894B-B7D8-42DD-B2A4-94D0CC94C3D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4700" y="909828"/>
            <a:ext cx="1143000" cy="1143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7C87293-DFC4-443F-9E27-BB50531CDB8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710428" y="909828"/>
            <a:ext cx="1143000" cy="1143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DD10065E-E4BA-40B1-B036-59595ADFAB5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314700" y="3278124"/>
            <a:ext cx="1143000" cy="1143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9561E792-7319-41D7-A6FE-AB608DED13A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8972" y="3278124"/>
            <a:ext cx="1143000" cy="1143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228528E2-5F62-4A5A-8A60-D4812B38BA1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710428" y="3278124"/>
            <a:ext cx="1143000" cy="1143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FCBB4DF4-9194-4EAC-8DC5-F5DBCCF1A4A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552" y="5705856"/>
            <a:ext cx="1005840" cy="100584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9AE1245E-2824-4540-BCE0-1AD14899EC54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383280" y="5705856"/>
            <a:ext cx="1005840" cy="100584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BC55D57-4688-4743-B951-7CAB19C3E2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779008" y="5705856"/>
            <a:ext cx="1005840" cy="100584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86E0EEA8-2ADF-4452-BC48-B4C7AD4607D2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18972" y="8005572"/>
            <a:ext cx="1143000" cy="1143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9AE73F5C-2218-414C-B9D7-46229BDBBFE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314700" y="8005572"/>
            <a:ext cx="1143000" cy="1143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8510D6AF-3CD2-46FF-9A62-E4DCEEC2D5D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710428" y="8005572"/>
            <a:ext cx="1143000" cy="1143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112734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936" userDrawn="1">
          <p15:clr>
            <a:srgbClr val="FBAE40"/>
          </p15:clr>
        </p15:guide>
        <p15:guide id="6" orient="horz" pos="2424" userDrawn="1">
          <p15:clr>
            <a:srgbClr val="FBAE40"/>
          </p15:clr>
        </p15:guide>
        <p15:guide id="7" orient="horz" pos="3912" userDrawn="1">
          <p15:clr>
            <a:srgbClr val="FBAE40"/>
          </p15:clr>
        </p15:guide>
        <p15:guide id="8" orient="horz" pos="5400" userDrawn="1">
          <p15:clr>
            <a:srgbClr val="FBAE40"/>
          </p15:clr>
        </p15:guide>
        <p15:guide id="9" pos="936" userDrawn="1">
          <p15:clr>
            <a:srgbClr val="FBAE40"/>
          </p15:clr>
        </p15:guide>
        <p15:guide id="10" pos="3960" userDrawn="1">
          <p15:clr>
            <a:srgbClr val="FBAE40"/>
          </p15:clr>
        </p15:guide>
        <p15:guide id="11" pos="24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l/Door Cut-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F7941378-EE9E-41CE-A693-8EE73AD6247A}"/>
              </a:ext>
            </a:extLst>
          </p:cNvPr>
          <p:cNvSpPr/>
          <p:nvPr userDrawn="1"/>
        </p:nvSpPr>
        <p:spPr>
          <a:xfrm>
            <a:off x="118872" y="987552"/>
            <a:ext cx="3657600" cy="365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C7B34D-87DB-4BE0-B0D2-0CA438FEA276}"/>
              </a:ext>
            </a:extLst>
          </p:cNvPr>
          <p:cNvSpPr/>
          <p:nvPr userDrawn="1"/>
        </p:nvSpPr>
        <p:spPr>
          <a:xfrm>
            <a:off x="3995928" y="5257800"/>
            <a:ext cx="3657600" cy="3657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898FA8-7415-41D9-A329-E7284EB6C785}"/>
              </a:ext>
            </a:extLst>
          </p:cNvPr>
          <p:cNvSpPr/>
          <p:nvPr userDrawn="1"/>
        </p:nvSpPr>
        <p:spPr>
          <a:xfrm>
            <a:off x="118872" y="987552"/>
            <a:ext cx="3657600" cy="365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1862B5-40B7-4001-957A-92CEA6D61933}"/>
              </a:ext>
            </a:extLst>
          </p:cNvPr>
          <p:cNvSpPr/>
          <p:nvPr userDrawn="1"/>
        </p:nvSpPr>
        <p:spPr>
          <a:xfrm>
            <a:off x="118872" y="5257800"/>
            <a:ext cx="3657600" cy="36576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55D7A-96F9-4500-A259-A93B89CB1FF9}"/>
              </a:ext>
            </a:extLst>
          </p:cNvPr>
          <p:cNvSpPr/>
          <p:nvPr userDrawn="1"/>
        </p:nvSpPr>
        <p:spPr>
          <a:xfrm rot="9000000">
            <a:off x="3995928" y="987552"/>
            <a:ext cx="3657600" cy="36576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E9DEA-4B96-4BAF-8334-2950A543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1F1A92B-0371-48C3-873A-1ADD42679E7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1728" y="1673352"/>
            <a:ext cx="2286000" cy="2286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76E35B1-649D-48BD-86A1-46480400ECF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4672" y="5943600"/>
            <a:ext cx="2286000" cy="2286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0F82C8-B709-420A-9C10-4E3EAF978FFD}"/>
              </a:ext>
            </a:extLst>
          </p:cNvPr>
          <p:cNvGrpSpPr/>
          <p:nvPr userDrawn="1"/>
        </p:nvGrpSpPr>
        <p:grpSpPr>
          <a:xfrm>
            <a:off x="311130" y="1200130"/>
            <a:ext cx="3238540" cy="3238540"/>
            <a:chOff x="4210030" y="5467330"/>
            <a:chExt cx="3238540" cy="3238540"/>
          </a:xfrm>
        </p:grpSpPr>
        <p:sp>
          <p:nvSpPr>
            <p:cNvPr id="17" name="Bottom Circle 1">
              <a:extLst>
                <a:ext uri="{FF2B5EF4-FFF2-40B4-BE49-F238E27FC236}">
                  <a16:creationId xmlns:a16="http://schemas.microsoft.com/office/drawing/2014/main" id="{0D77FD43-2D3E-47FB-8018-CEEC3EA3FBD0}"/>
                </a:ext>
              </a:extLst>
            </p:cNvPr>
            <p:cNvSpPr/>
            <p:nvPr/>
          </p:nvSpPr>
          <p:spPr>
            <a:xfrm>
              <a:off x="4210030" y="5467330"/>
              <a:ext cx="3238540" cy="3238540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8" name="Bottom Circle 1">
              <a:extLst>
                <a:ext uri="{FF2B5EF4-FFF2-40B4-BE49-F238E27FC236}">
                  <a16:creationId xmlns:a16="http://schemas.microsoft.com/office/drawing/2014/main" id="{3E6E6D38-E257-4A28-9DA7-1BE99E2BE763}"/>
                </a:ext>
              </a:extLst>
            </p:cNvPr>
            <p:cNvSpPr/>
            <p:nvPr/>
          </p:nvSpPr>
          <p:spPr>
            <a:xfrm>
              <a:off x="4323347" y="5580647"/>
              <a:ext cx="3011906" cy="3011906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F98E0E-7DCC-45C6-AD9B-2745A1DC8A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672" y="1673352"/>
            <a:ext cx="2286000" cy="2286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776480-7B57-4262-875D-187806134E48}"/>
              </a:ext>
            </a:extLst>
          </p:cNvPr>
          <p:cNvGrpSpPr/>
          <p:nvPr userDrawn="1"/>
        </p:nvGrpSpPr>
        <p:grpSpPr>
          <a:xfrm>
            <a:off x="4210030" y="5467330"/>
            <a:ext cx="3238540" cy="3238540"/>
            <a:chOff x="4210030" y="5467330"/>
            <a:chExt cx="3238540" cy="3238540"/>
          </a:xfrm>
        </p:grpSpPr>
        <p:sp>
          <p:nvSpPr>
            <p:cNvPr id="20" name="Bottom Circle 1">
              <a:extLst>
                <a:ext uri="{FF2B5EF4-FFF2-40B4-BE49-F238E27FC236}">
                  <a16:creationId xmlns:a16="http://schemas.microsoft.com/office/drawing/2014/main" id="{2D5A130C-08FB-4C87-8398-E3C3C543783F}"/>
                </a:ext>
              </a:extLst>
            </p:cNvPr>
            <p:cNvSpPr/>
            <p:nvPr/>
          </p:nvSpPr>
          <p:spPr>
            <a:xfrm>
              <a:off x="4210030" y="5467330"/>
              <a:ext cx="3238540" cy="323854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1" name="Bottom Circle 1">
              <a:extLst>
                <a:ext uri="{FF2B5EF4-FFF2-40B4-BE49-F238E27FC236}">
                  <a16:creationId xmlns:a16="http://schemas.microsoft.com/office/drawing/2014/main" id="{89753401-4231-4FB2-9651-C69FFC8E0A03}"/>
                </a:ext>
              </a:extLst>
            </p:cNvPr>
            <p:cNvSpPr/>
            <p:nvPr/>
          </p:nvSpPr>
          <p:spPr>
            <a:xfrm>
              <a:off x="4323347" y="5580647"/>
              <a:ext cx="3011906" cy="301190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94D20671-B89A-400B-B175-2B9E78CC7B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6028" y="6057900"/>
            <a:ext cx="2057400" cy="20574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1214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0" userDrawn="1">
          <p15:clr>
            <a:srgbClr val="FBAE40"/>
          </p15:clr>
        </p15:guide>
        <p15:guide id="2" orient="horz" pos="1776" userDrawn="1">
          <p15:clr>
            <a:srgbClr val="FBAE40"/>
          </p15:clr>
        </p15:guide>
        <p15:guide id="3" orient="horz" pos="4464" userDrawn="1">
          <p15:clr>
            <a:srgbClr val="FBAE40"/>
          </p15:clr>
        </p15:guide>
        <p15:guide id="5" pos="1224" userDrawn="1">
          <p15:clr>
            <a:srgbClr val="FBAE40"/>
          </p15:clr>
        </p15:guide>
        <p15:guide id="6" pos="36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164">
            <a:extLst>
              <a:ext uri="{FF2B5EF4-FFF2-40B4-BE49-F238E27FC236}">
                <a16:creationId xmlns:a16="http://schemas.microsoft.com/office/drawing/2014/main" id="{0FC98E57-30DD-40EF-B071-3BE26E33BB8E}"/>
              </a:ext>
            </a:extLst>
          </p:cNvPr>
          <p:cNvSpPr/>
          <p:nvPr userDrawn="1"/>
        </p:nvSpPr>
        <p:spPr>
          <a:xfrm>
            <a:off x="463805" y="5721295"/>
            <a:ext cx="3208935" cy="3661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AE85492-0E7E-4502-B6C7-318ABB5C5D56}"/>
              </a:ext>
            </a:extLst>
          </p:cNvPr>
          <p:cNvSpPr/>
          <p:nvPr userDrawn="1"/>
        </p:nvSpPr>
        <p:spPr>
          <a:xfrm>
            <a:off x="463805" y="1181100"/>
            <a:ext cx="3208935" cy="36611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A3AF31-5C6F-41C5-8B0A-4053F0653D2E}"/>
              </a:ext>
            </a:extLst>
          </p:cNvPr>
          <p:cNvSpPr/>
          <p:nvPr userDrawn="1"/>
        </p:nvSpPr>
        <p:spPr>
          <a:xfrm>
            <a:off x="4112938" y="1181100"/>
            <a:ext cx="3208935" cy="3661164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8C9E4147-F6C9-4128-AF19-408724BE30CC}"/>
              </a:ext>
            </a:extLst>
          </p:cNvPr>
          <p:cNvSpPr/>
          <p:nvPr userDrawn="1"/>
        </p:nvSpPr>
        <p:spPr>
          <a:xfrm>
            <a:off x="4112938" y="5721295"/>
            <a:ext cx="3208935" cy="36611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8C4E6F7-272E-4A8F-9B04-EBEF71E00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5720" y="7538847"/>
            <a:ext cx="36576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9D18458-E678-4F83-B20A-8315A8454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379208" y="7538847"/>
            <a:ext cx="36576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77E8B4D-40CE-463F-B424-43FAB95A0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3411" y="3005867"/>
            <a:ext cx="36576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5744ADD-6205-486B-8562-7E40E014AD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379482" y="3005867"/>
            <a:ext cx="36576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400A09-D51E-4217-9BA6-676190CCCA14}"/>
              </a:ext>
            </a:extLst>
          </p:cNvPr>
          <p:cNvGrpSpPr/>
          <p:nvPr userDrawn="1"/>
        </p:nvGrpSpPr>
        <p:grpSpPr>
          <a:xfrm>
            <a:off x="222965" y="5483422"/>
            <a:ext cx="7320835" cy="235442"/>
            <a:chOff x="222965" y="5483422"/>
            <a:chExt cx="7320835" cy="23544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0F8FADAE-B126-450F-8A31-1B51BDD34DF3}"/>
                </a:ext>
              </a:extLst>
            </p:cNvPr>
            <p:cNvGrpSpPr/>
            <p:nvPr userDrawn="1"/>
          </p:nvGrpSpPr>
          <p:grpSpPr>
            <a:xfrm>
              <a:off x="222965" y="5490264"/>
              <a:ext cx="230662" cy="228600"/>
              <a:chOff x="226538" y="5490264"/>
              <a:chExt cx="230662" cy="228600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8140166-1B1C-4273-8B57-C9A08528E09E}"/>
                  </a:ext>
                </a:extLst>
              </p:cNvPr>
              <p:cNvCxnSpPr/>
              <p:nvPr userDrawn="1"/>
            </p:nvCxnSpPr>
            <p:spPr>
              <a:xfrm>
                <a:off x="457200" y="5490264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F6A4047-DF31-4D15-AC88-2D2EA9D4F4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538" y="5716191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534877D-26E0-4BC7-BFC8-85E7477A4945}"/>
                </a:ext>
              </a:extLst>
            </p:cNvPr>
            <p:cNvGrpSpPr/>
            <p:nvPr userDrawn="1"/>
          </p:nvGrpSpPr>
          <p:grpSpPr>
            <a:xfrm>
              <a:off x="3656214" y="5485720"/>
              <a:ext cx="228600" cy="229280"/>
              <a:chOff x="3655023" y="5485720"/>
              <a:chExt cx="228600" cy="229280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77DA045-30A5-43DA-913A-A86093389A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657599" y="5485720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A7B53C0-6386-4A0B-BB55-28DFD17FD8B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655023" y="5715000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8E4BE37-A783-448F-B03D-5F8B5FC530F0}"/>
                </a:ext>
              </a:extLst>
            </p:cNvPr>
            <p:cNvGrpSpPr/>
            <p:nvPr userDrawn="1"/>
          </p:nvGrpSpPr>
          <p:grpSpPr>
            <a:xfrm>
              <a:off x="7315200" y="5483422"/>
              <a:ext cx="228600" cy="228600"/>
              <a:chOff x="7315200" y="5483422"/>
              <a:chExt cx="228600" cy="228600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53F8CBC-5CD5-4026-858F-52785AD0494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316488" y="5483422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1D1CEDB-7235-4583-9320-67EB664A38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315200" y="5711690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0080A18-7E60-4F72-B17C-B017445A9679}"/>
                </a:ext>
              </a:extLst>
            </p:cNvPr>
            <p:cNvGrpSpPr/>
            <p:nvPr userDrawn="1"/>
          </p:nvGrpSpPr>
          <p:grpSpPr>
            <a:xfrm>
              <a:off x="3887664" y="5490077"/>
              <a:ext cx="228600" cy="228600"/>
              <a:chOff x="3886715" y="5486400"/>
              <a:chExt cx="228600" cy="22860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9DBD76D-D3C4-4E5B-9AD4-34BC0EA63A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886715" y="5711690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5FCE9D3-127A-4414-8224-B2B0E4724C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14800" y="5486400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369CA12-6573-43B7-8B01-0ED4F348515F}"/>
              </a:ext>
            </a:extLst>
          </p:cNvPr>
          <p:cNvGrpSpPr/>
          <p:nvPr userDrawn="1"/>
        </p:nvGrpSpPr>
        <p:grpSpPr>
          <a:xfrm>
            <a:off x="227807" y="4836006"/>
            <a:ext cx="7319666" cy="233609"/>
            <a:chOff x="227807" y="4831222"/>
            <a:chExt cx="7319666" cy="233609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FDC2EDE-0284-44AB-AFA1-57DAD507F8B9}"/>
                </a:ext>
              </a:extLst>
            </p:cNvPr>
            <p:cNvGrpSpPr/>
            <p:nvPr userDrawn="1"/>
          </p:nvGrpSpPr>
          <p:grpSpPr>
            <a:xfrm rot="16200000">
              <a:off x="226776" y="4835200"/>
              <a:ext cx="230662" cy="228600"/>
              <a:chOff x="226538" y="5490264"/>
              <a:chExt cx="230662" cy="228600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69CF838D-4A0A-410D-B1ED-994F20DA3D06}"/>
                  </a:ext>
                </a:extLst>
              </p:cNvPr>
              <p:cNvCxnSpPr/>
              <p:nvPr userDrawn="1"/>
            </p:nvCxnSpPr>
            <p:spPr>
              <a:xfrm>
                <a:off x="457200" y="5490264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98215B1-78D5-490F-B7F1-6D311518EB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538" y="5716191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F60BF5E-1DF8-4512-B045-A13BD41EF64C}"/>
                </a:ext>
              </a:extLst>
            </p:cNvPr>
            <p:cNvGrpSpPr/>
            <p:nvPr userDrawn="1"/>
          </p:nvGrpSpPr>
          <p:grpSpPr>
            <a:xfrm rot="5400000">
              <a:off x="3659471" y="4830882"/>
              <a:ext cx="228600" cy="229280"/>
              <a:chOff x="3655023" y="5485720"/>
              <a:chExt cx="228600" cy="229280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AA68DDB-46EF-4057-B394-4CCFB22E986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657599" y="5485720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376FAA0F-F18B-4398-BEE6-12921736549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655023" y="5715000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AE912339-50A8-4E69-818D-3F9D71B7D4A3}"/>
                </a:ext>
              </a:extLst>
            </p:cNvPr>
            <p:cNvGrpSpPr/>
            <p:nvPr userDrawn="1"/>
          </p:nvGrpSpPr>
          <p:grpSpPr>
            <a:xfrm rot="16200000">
              <a:off x="3887648" y="4832970"/>
              <a:ext cx="228600" cy="228600"/>
              <a:chOff x="3886715" y="5486400"/>
              <a:chExt cx="228600" cy="228600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7BD2015-F8E7-4BF9-96BA-F62726DC01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886715" y="5711690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288B794-DD21-4DA9-B7A4-540F0ECCD6F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14800" y="5486400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4924D32-108B-49DD-9DB4-74C33E5AC7DB}"/>
                </a:ext>
              </a:extLst>
            </p:cNvPr>
            <p:cNvGrpSpPr/>
            <p:nvPr userDrawn="1"/>
          </p:nvGrpSpPr>
          <p:grpSpPr>
            <a:xfrm rot="5400000">
              <a:off x="7318873" y="4834907"/>
              <a:ext cx="228600" cy="228600"/>
              <a:chOff x="7312930" y="5483422"/>
              <a:chExt cx="228600" cy="22860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46D15B5-5F7C-4A52-9CA6-91871DAA9B4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314219" y="5483422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B390450-6AF0-41C6-AA1B-31C96555E81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312930" y="5711690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4DF530B-E460-495F-971E-8E5FE84C90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3703320" y="7543800"/>
            <a:ext cx="36576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FF2C70BC-8778-46CA-9CB5-FA56BF8D69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3703329" y="3008376"/>
            <a:ext cx="36576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1F92658-CDF0-4A5A-9A24-7442366138AC}"/>
              </a:ext>
            </a:extLst>
          </p:cNvPr>
          <p:cNvGrpSpPr/>
          <p:nvPr userDrawn="1"/>
        </p:nvGrpSpPr>
        <p:grpSpPr>
          <a:xfrm>
            <a:off x="227807" y="9373126"/>
            <a:ext cx="7319666" cy="233609"/>
            <a:chOff x="227807" y="9346072"/>
            <a:chExt cx="7319666" cy="233609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8E56A8C-2C58-4789-97DF-1DD4CF0D7471}"/>
                </a:ext>
              </a:extLst>
            </p:cNvPr>
            <p:cNvGrpSpPr/>
            <p:nvPr userDrawn="1"/>
          </p:nvGrpSpPr>
          <p:grpSpPr>
            <a:xfrm rot="16200000">
              <a:off x="226776" y="9350050"/>
              <a:ext cx="230662" cy="228600"/>
              <a:chOff x="226538" y="5490264"/>
              <a:chExt cx="230662" cy="228600"/>
            </a:xfrm>
          </p:grpSpPr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46DCE49-EEF7-4101-9A5E-3A2BF3870851}"/>
                  </a:ext>
                </a:extLst>
              </p:cNvPr>
              <p:cNvCxnSpPr/>
              <p:nvPr userDrawn="1"/>
            </p:nvCxnSpPr>
            <p:spPr>
              <a:xfrm>
                <a:off x="457200" y="5490264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1D7CC2A1-48EB-4272-AC4F-7C72B14DB8E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538" y="5716191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7DC8E0B-0960-42E7-B99A-DDB6C69E852E}"/>
                </a:ext>
              </a:extLst>
            </p:cNvPr>
            <p:cNvGrpSpPr/>
            <p:nvPr userDrawn="1"/>
          </p:nvGrpSpPr>
          <p:grpSpPr>
            <a:xfrm rot="5400000">
              <a:off x="3659471" y="9345732"/>
              <a:ext cx="228600" cy="229280"/>
              <a:chOff x="3655023" y="5485720"/>
              <a:chExt cx="228600" cy="229280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83D7422-C5A2-4D7E-BACE-3DC627F3B2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657599" y="5485720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571C538C-BF67-4DD3-8511-60863479D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655023" y="5715000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2D26B2B-88DF-47C0-8200-C4BA340E35A6}"/>
                </a:ext>
              </a:extLst>
            </p:cNvPr>
            <p:cNvGrpSpPr/>
            <p:nvPr userDrawn="1"/>
          </p:nvGrpSpPr>
          <p:grpSpPr>
            <a:xfrm rot="16200000">
              <a:off x="3887648" y="9347820"/>
              <a:ext cx="228600" cy="228600"/>
              <a:chOff x="3886715" y="5486400"/>
              <a:chExt cx="228600" cy="228600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C4FA7CB5-FD67-4263-AF99-440A421D33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886715" y="5711690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77E7B8F-186C-405F-94DD-2D87983B3C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14800" y="5486400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7A6636B-1AEF-4358-B52F-FE61054CF295}"/>
                </a:ext>
              </a:extLst>
            </p:cNvPr>
            <p:cNvGrpSpPr/>
            <p:nvPr userDrawn="1"/>
          </p:nvGrpSpPr>
          <p:grpSpPr>
            <a:xfrm rot="5400000">
              <a:off x="7318873" y="9349757"/>
              <a:ext cx="228600" cy="228600"/>
              <a:chOff x="7312930" y="5483422"/>
              <a:chExt cx="228600" cy="228600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397846F-3865-478B-9156-C5FCD02A40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314219" y="5483422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8BD4876-7F6F-4CCE-829A-0708A795296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312930" y="5711690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12E078E-AEB3-48D7-A024-69A000BCECC1}"/>
              </a:ext>
            </a:extLst>
          </p:cNvPr>
          <p:cNvGrpSpPr/>
          <p:nvPr userDrawn="1"/>
        </p:nvGrpSpPr>
        <p:grpSpPr>
          <a:xfrm>
            <a:off x="225346" y="937499"/>
            <a:ext cx="7320835" cy="233144"/>
            <a:chOff x="222965" y="5485720"/>
            <a:chExt cx="7320835" cy="233144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72A3A8E-8FD8-460F-B92C-665A82CFD644}"/>
                </a:ext>
              </a:extLst>
            </p:cNvPr>
            <p:cNvGrpSpPr/>
            <p:nvPr userDrawn="1"/>
          </p:nvGrpSpPr>
          <p:grpSpPr>
            <a:xfrm>
              <a:off x="222965" y="5490264"/>
              <a:ext cx="230662" cy="228600"/>
              <a:chOff x="226538" y="5490264"/>
              <a:chExt cx="230662" cy="228600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8C03225F-7C77-4D2C-9194-C74C72C75A42}"/>
                  </a:ext>
                </a:extLst>
              </p:cNvPr>
              <p:cNvCxnSpPr/>
              <p:nvPr userDrawn="1"/>
            </p:nvCxnSpPr>
            <p:spPr>
              <a:xfrm>
                <a:off x="457200" y="5490264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E0D7021F-4979-43F1-B4BD-AFE2D67A0E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538" y="5716191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4A46DFC3-9D0E-45BC-AC13-548C574B1919}"/>
                </a:ext>
              </a:extLst>
            </p:cNvPr>
            <p:cNvGrpSpPr/>
            <p:nvPr userDrawn="1"/>
          </p:nvGrpSpPr>
          <p:grpSpPr>
            <a:xfrm>
              <a:off x="3652542" y="5485720"/>
              <a:ext cx="228600" cy="229280"/>
              <a:chOff x="3651351" y="5485720"/>
              <a:chExt cx="228600" cy="229280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38887A9-AB8E-4681-B2A6-595D989C67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653927" y="5485720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B4A459C-726F-48AE-AC27-829B7C8E4B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651351" y="5715000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D8F9A461-E264-4361-BC74-1E06A80B691D}"/>
                </a:ext>
              </a:extLst>
            </p:cNvPr>
            <p:cNvGrpSpPr/>
            <p:nvPr userDrawn="1"/>
          </p:nvGrpSpPr>
          <p:grpSpPr>
            <a:xfrm>
              <a:off x="7315200" y="5489398"/>
              <a:ext cx="228600" cy="228600"/>
              <a:chOff x="7315200" y="5489398"/>
              <a:chExt cx="228600" cy="228600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8238B24-BE6E-47A5-9515-63A956F5DE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316488" y="5489398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A91A1B8-51FF-4692-AD6E-B3BA63E65C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315200" y="5717666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73C4E3A-B158-4F84-943B-E917E1B3A0A7}"/>
                </a:ext>
              </a:extLst>
            </p:cNvPr>
            <p:cNvGrpSpPr/>
            <p:nvPr userDrawn="1"/>
          </p:nvGrpSpPr>
          <p:grpSpPr>
            <a:xfrm>
              <a:off x="3883992" y="5489080"/>
              <a:ext cx="228600" cy="228600"/>
              <a:chOff x="3883043" y="5485403"/>
              <a:chExt cx="228600" cy="228600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BE51849C-FC19-4D39-B48B-B60A58EAB4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883043" y="5710693"/>
                <a:ext cx="2286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3B667B74-533B-4C08-8201-B31258D31B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11128" y="5485403"/>
                <a:ext cx="0" cy="2286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4" name="Card 1 Lines">
            <a:extLst>
              <a:ext uri="{FF2B5EF4-FFF2-40B4-BE49-F238E27FC236}">
                <a16:creationId xmlns:a16="http://schemas.microsoft.com/office/drawing/2014/main" id="{34D20368-64DC-48FE-9D6B-FB1AC6B9FBA2}"/>
              </a:ext>
            </a:extLst>
          </p:cNvPr>
          <p:cNvGrpSpPr/>
          <p:nvPr userDrawn="1"/>
        </p:nvGrpSpPr>
        <p:grpSpPr>
          <a:xfrm>
            <a:off x="832490" y="4116928"/>
            <a:ext cx="2468880" cy="377635"/>
            <a:chOff x="832490" y="4116928"/>
            <a:chExt cx="2468880" cy="377635"/>
          </a:xfrm>
        </p:grpSpPr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3C00A50-16B0-4932-B387-7608567EEB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490" y="4116928"/>
              <a:ext cx="246888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85E58CB-E110-441D-9391-BD3172A15E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490" y="4494563"/>
              <a:ext cx="246888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Card 3 Lines">
            <a:extLst>
              <a:ext uri="{FF2B5EF4-FFF2-40B4-BE49-F238E27FC236}">
                <a16:creationId xmlns:a16="http://schemas.microsoft.com/office/drawing/2014/main" id="{605F48EF-4F59-499F-B38C-68B8DCAF87C1}"/>
              </a:ext>
            </a:extLst>
          </p:cNvPr>
          <p:cNvGrpSpPr/>
          <p:nvPr userDrawn="1"/>
        </p:nvGrpSpPr>
        <p:grpSpPr>
          <a:xfrm>
            <a:off x="923930" y="8821294"/>
            <a:ext cx="2286000" cy="347134"/>
            <a:chOff x="923930" y="8821294"/>
            <a:chExt cx="2286000" cy="347134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27151EB8-50CF-48D2-8430-0741235933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930" y="8821294"/>
              <a:ext cx="2286000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A16A22F-E670-4E6A-96D9-F04F3456CF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930" y="9168428"/>
              <a:ext cx="2286000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8B2B522-F80B-403E-990A-CAA655CD34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4311" y="5922510"/>
            <a:ext cx="2925238" cy="1552429"/>
          </a:xfrm>
          <a:prstGeom prst="rect">
            <a:avLst/>
          </a:prstGeom>
        </p:spPr>
      </p:pic>
      <p:sp>
        <p:nvSpPr>
          <p:cNvPr id="156" name="Text Placeholder 6">
            <a:extLst>
              <a:ext uri="{FF2B5EF4-FFF2-40B4-BE49-F238E27FC236}">
                <a16:creationId xmlns:a16="http://schemas.microsoft.com/office/drawing/2014/main" id="{1343B0B7-F0BA-4733-BF77-22120AE67BC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33138" y="8366760"/>
            <a:ext cx="2468880" cy="459492"/>
          </a:xfrm>
        </p:spPr>
        <p:txBody>
          <a:bodyPr anchor="ctr"/>
          <a:lstStyle>
            <a:lvl1pPr marL="0" indent="0" algn="ctr">
              <a:buNone/>
              <a:defRPr sz="1800" b="0" spc="0">
                <a:solidFill>
                  <a:schemeClr val="accent6"/>
                </a:solidFill>
                <a:latin typeface="+mn-lt"/>
              </a:defRPr>
            </a:lvl1pPr>
            <a:lvl2pPr marL="502920" indent="0">
              <a:buNone/>
              <a:defRPr sz="2400" b="1" spc="-150">
                <a:latin typeface="+mj-lt"/>
              </a:defRPr>
            </a:lvl2pPr>
            <a:lvl3pPr marL="1005840" indent="0">
              <a:buNone/>
              <a:defRPr sz="2400" b="1" spc="-150">
                <a:latin typeface="+mj-lt"/>
              </a:defRPr>
            </a:lvl3pPr>
            <a:lvl4pPr marL="1508760" indent="0">
              <a:buNone/>
              <a:defRPr sz="2400" b="1" spc="-150">
                <a:latin typeface="+mj-lt"/>
              </a:defRPr>
            </a:lvl4pPr>
            <a:lvl5pPr marL="2011680" indent="0">
              <a:buNone/>
              <a:defRPr sz="2400" b="1" spc="-150">
                <a:latin typeface="+mj-lt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157" name="Text Placeholder 6">
            <a:extLst>
              <a:ext uri="{FF2B5EF4-FFF2-40B4-BE49-F238E27FC236}">
                <a16:creationId xmlns:a16="http://schemas.microsoft.com/office/drawing/2014/main" id="{0999E09F-B090-4747-9B26-520319D7CE21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33750" y="8884592"/>
            <a:ext cx="2468880" cy="228600"/>
          </a:xfrm>
        </p:spPr>
        <p:txBody>
          <a:bodyPr anchor="ctr"/>
          <a:lstStyle>
            <a:lvl1pPr marL="0" indent="0" algn="ctr">
              <a:buNone/>
              <a:defRPr sz="1000" b="0" spc="0">
                <a:solidFill>
                  <a:schemeClr val="accent6"/>
                </a:solidFill>
                <a:latin typeface="+mn-lt"/>
              </a:defRPr>
            </a:lvl1pPr>
            <a:lvl2pPr marL="502920" indent="0">
              <a:buNone/>
              <a:defRPr sz="2400" b="1" spc="-150">
                <a:latin typeface="+mj-lt"/>
              </a:defRPr>
            </a:lvl2pPr>
            <a:lvl3pPr marL="1005840" indent="0">
              <a:buNone/>
              <a:defRPr sz="2400" b="1" spc="-150">
                <a:latin typeface="+mj-lt"/>
              </a:defRPr>
            </a:lvl3pPr>
            <a:lvl4pPr marL="1508760" indent="0">
              <a:buNone/>
              <a:defRPr sz="2400" b="1" spc="-150">
                <a:latin typeface="+mj-lt"/>
              </a:defRPr>
            </a:lvl4pPr>
            <a:lvl5pPr marL="2011680" indent="0">
              <a:buNone/>
              <a:defRPr sz="2400" b="1" spc="-150">
                <a:latin typeface="+mj-lt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472EC-93CF-48A8-AA46-E39828EC6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7" name="Text Placeholder 6">
            <a:extLst>
              <a:ext uri="{FF2B5EF4-FFF2-40B4-BE49-F238E27FC236}">
                <a16:creationId xmlns:a16="http://schemas.microsoft.com/office/drawing/2014/main" id="{FEAE6A37-7C84-466C-BAF7-5CBCA877965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32490" y="3621184"/>
            <a:ext cx="2468880" cy="459492"/>
          </a:xfrm>
        </p:spPr>
        <p:txBody>
          <a:bodyPr anchor="ctr"/>
          <a:lstStyle>
            <a:lvl1pPr marL="0" indent="0" algn="r">
              <a:buNone/>
              <a:defRPr sz="1800" b="0" spc="0">
                <a:solidFill>
                  <a:schemeClr val="bg1"/>
                </a:solidFill>
                <a:latin typeface="+mn-lt"/>
              </a:defRPr>
            </a:lvl1pPr>
            <a:lvl2pPr marL="502920" indent="0">
              <a:buNone/>
              <a:defRPr sz="2400" b="1" spc="-150">
                <a:latin typeface="+mj-lt"/>
              </a:defRPr>
            </a:lvl2pPr>
            <a:lvl3pPr marL="1005840" indent="0">
              <a:buNone/>
              <a:defRPr sz="2400" b="1" spc="-150">
                <a:latin typeface="+mj-lt"/>
              </a:defRPr>
            </a:lvl3pPr>
            <a:lvl4pPr marL="1508760" indent="0">
              <a:buNone/>
              <a:defRPr sz="2400" b="1" spc="-150">
                <a:latin typeface="+mj-lt"/>
              </a:defRPr>
            </a:lvl4pPr>
            <a:lvl5pPr marL="2011680" indent="0">
              <a:buNone/>
              <a:defRPr sz="2400" b="1" spc="-150">
                <a:latin typeface="+mj-lt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138" name="Text Placeholder 6">
            <a:extLst>
              <a:ext uri="{FF2B5EF4-FFF2-40B4-BE49-F238E27FC236}">
                <a16:creationId xmlns:a16="http://schemas.microsoft.com/office/drawing/2014/main" id="{9AD4BE4C-FD7A-488C-9876-B0A0CEE9C8A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33102" y="4188731"/>
            <a:ext cx="2468880" cy="228600"/>
          </a:xfrm>
        </p:spPr>
        <p:txBody>
          <a:bodyPr anchor="ctr"/>
          <a:lstStyle>
            <a:lvl1pPr marL="0" indent="0" algn="r">
              <a:buNone/>
              <a:defRPr sz="1000" b="0" spc="0">
                <a:solidFill>
                  <a:schemeClr val="bg1"/>
                </a:solidFill>
                <a:latin typeface="+mn-lt"/>
              </a:defRPr>
            </a:lvl1pPr>
            <a:lvl2pPr marL="502920" indent="0">
              <a:buNone/>
              <a:defRPr sz="2400" b="1" spc="-150">
                <a:latin typeface="+mj-lt"/>
              </a:defRPr>
            </a:lvl2pPr>
            <a:lvl3pPr marL="1005840" indent="0">
              <a:buNone/>
              <a:defRPr sz="2400" b="1" spc="-150">
                <a:latin typeface="+mj-lt"/>
              </a:defRPr>
            </a:lvl3pPr>
            <a:lvl4pPr marL="1508760" indent="0">
              <a:buNone/>
              <a:defRPr sz="2400" b="1" spc="-150">
                <a:latin typeface="+mj-lt"/>
              </a:defRPr>
            </a:lvl4pPr>
            <a:lvl5pPr marL="2011680" indent="0">
              <a:buNone/>
              <a:defRPr sz="2400" b="1" spc="-150">
                <a:latin typeface="+mj-lt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  <p:grpSp>
        <p:nvGrpSpPr>
          <p:cNvPr id="5" name="Graphic 135">
            <a:extLst>
              <a:ext uri="{FF2B5EF4-FFF2-40B4-BE49-F238E27FC236}">
                <a16:creationId xmlns:a16="http://schemas.microsoft.com/office/drawing/2014/main" id="{3BF49D42-1995-4D79-9875-DFFBA103A599}"/>
              </a:ext>
            </a:extLst>
          </p:cNvPr>
          <p:cNvGrpSpPr/>
          <p:nvPr/>
        </p:nvGrpSpPr>
        <p:grpSpPr>
          <a:xfrm>
            <a:off x="4262986" y="7716447"/>
            <a:ext cx="2916000" cy="1535621"/>
            <a:chOff x="4262986" y="7716447"/>
            <a:chExt cx="2916000" cy="1535621"/>
          </a:xfrm>
          <a:noFill/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9D21EBB-666E-4C8D-8DF8-AC40CE32AB24}"/>
                </a:ext>
              </a:extLst>
            </p:cNvPr>
            <p:cNvSpPr/>
            <p:nvPr/>
          </p:nvSpPr>
          <p:spPr>
            <a:xfrm rot="-5400000">
              <a:off x="5043385" y="7121521"/>
              <a:ext cx="1355231" cy="2725475"/>
            </a:xfrm>
            <a:custGeom>
              <a:avLst/>
              <a:gdLst>
                <a:gd name="connsiteX0" fmla="*/ 0 w 1355231"/>
                <a:gd name="connsiteY0" fmla="*/ 0 h 2725475"/>
                <a:gd name="connsiteX1" fmla="*/ 1355232 w 1355231"/>
                <a:gd name="connsiteY1" fmla="*/ 0 h 2725475"/>
                <a:gd name="connsiteX2" fmla="*/ 1355232 w 1355231"/>
                <a:gd name="connsiteY2" fmla="*/ 2725475 h 2725475"/>
                <a:gd name="connsiteX3" fmla="*/ 0 w 1355231"/>
                <a:gd name="connsiteY3" fmla="*/ 2725475 h 27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31" h="2725475">
                  <a:moveTo>
                    <a:pt x="0" y="0"/>
                  </a:moveTo>
                  <a:lnTo>
                    <a:pt x="1355232" y="0"/>
                  </a:lnTo>
                  <a:lnTo>
                    <a:pt x="1355232" y="2725475"/>
                  </a:lnTo>
                  <a:lnTo>
                    <a:pt x="0" y="2725475"/>
                  </a:lnTo>
                  <a:close/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8460B7-27CF-496E-9B12-647AB191D13D}"/>
                </a:ext>
              </a:extLst>
            </p:cNvPr>
            <p:cNvSpPr/>
            <p:nvPr/>
          </p:nvSpPr>
          <p:spPr>
            <a:xfrm>
              <a:off x="4262986" y="7716447"/>
              <a:ext cx="2916000" cy="1535621"/>
            </a:xfrm>
            <a:custGeom>
              <a:avLst/>
              <a:gdLst>
                <a:gd name="connsiteX0" fmla="*/ 275717 w 2916000"/>
                <a:gd name="connsiteY0" fmla="*/ 26558 h 1535621"/>
                <a:gd name="connsiteX1" fmla="*/ 43622 w 2916000"/>
                <a:gd name="connsiteY1" fmla="*/ 279566 h 1535621"/>
                <a:gd name="connsiteX2" fmla="*/ 0 w 2916000"/>
                <a:gd name="connsiteY2" fmla="*/ 275075 h 1535621"/>
                <a:gd name="connsiteX3" fmla="*/ 0 w 2916000"/>
                <a:gd name="connsiteY3" fmla="*/ 1261830 h 1535621"/>
                <a:gd name="connsiteX4" fmla="*/ 43622 w 2916000"/>
                <a:gd name="connsiteY4" fmla="*/ 1257339 h 1535621"/>
                <a:gd name="connsiteX5" fmla="*/ 275717 w 2916000"/>
                <a:gd name="connsiteY5" fmla="*/ 1510347 h 1535621"/>
                <a:gd name="connsiteX6" fmla="*/ 274562 w 2916000"/>
                <a:gd name="connsiteY6" fmla="*/ 1535622 h 1535621"/>
                <a:gd name="connsiteX7" fmla="*/ 2622964 w 2916000"/>
                <a:gd name="connsiteY7" fmla="*/ 1535622 h 1535621"/>
                <a:gd name="connsiteX8" fmla="*/ 2621809 w 2916000"/>
                <a:gd name="connsiteY8" fmla="*/ 1510347 h 1535621"/>
                <a:gd name="connsiteX9" fmla="*/ 2853903 w 2916000"/>
                <a:gd name="connsiteY9" fmla="*/ 1257339 h 1535621"/>
                <a:gd name="connsiteX10" fmla="*/ 2916001 w 2916000"/>
                <a:gd name="connsiteY10" fmla="*/ 1266577 h 1535621"/>
                <a:gd name="connsiteX11" fmla="*/ 2916001 w 2916000"/>
                <a:gd name="connsiteY11" fmla="*/ 270328 h 1535621"/>
                <a:gd name="connsiteX12" fmla="*/ 2853903 w 2916000"/>
                <a:gd name="connsiteY12" fmla="*/ 279566 h 1535621"/>
                <a:gd name="connsiteX13" fmla="*/ 2621809 w 2916000"/>
                <a:gd name="connsiteY13" fmla="*/ 26558 h 1535621"/>
                <a:gd name="connsiteX14" fmla="*/ 2623092 w 2916000"/>
                <a:gd name="connsiteY14" fmla="*/ 0 h 1535621"/>
                <a:gd name="connsiteX15" fmla="*/ 274562 w 2916000"/>
                <a:gd name="connsiteY15" fmla="*/ 0 h 1535621"/>
                <a:gd name="connsiteX16" fmla="*/ 275717 w 2916000"/>
                <a:gd name="connsiteY16" fmla="*/ 26558 h 153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16000" h="1535621">
                  <a:moveTo>
                    <a:pt x="275717" y="26558"/>
                  </a:moveTo>
                  <a:cubicBezTo>
                    <a:pt x="275717" y="166277"/>
                    <a:pt x="171794" y="279566"/>
                    <a:pt x="43622" y="279566"/>
                  </a:cubicBezTo>
                  <a:cubicBezTo>
                    <a:pt x="28739" y="279566"/>
                    <a:pt x="14113" y="278026"/>
                    <a:pt x="0" y="275075"/>
                  </a:cubicBezTo>
                  <a:lnTo>
                    <a:pt x="0" y="1261830"/>
                  </a:lnTo>
                  <a:cubicBezTo>
                    <a:pt x="14113" y="1258879"/>
                    <a:pt x="28739" y="1257339"/>
                    <a:pt x="43622" y="1257339"/>
                  </a:cubicBezTo>
                  <a:cubicBezTo>
                    <a:pt x="171794" y="1257339"/>
                    <a:pt x="275717" y="1370628"/>
                    <a:pt x="275717" y="1510347"/>
                  </a:cubicBezTo>
                  <a:cubicBezTo>
                    <a:pt x="275717" y="1518814"/>
                    <a:pt x="275332" y="1527282"/>
                    <a:pt x="274562" y="1535622"/>
                  </a:cubicBezTo>
                  <a:lnTo>
                    <a:pt x="2622964" y="1535622"/>
                  </a:lnTo>
                  <a:cubicBezTo>
                    <a:pt x="2622194" y="1527282"/>
                    <a:pt x="2621809" y="1518943"/>
                    <a:pt x="2621809" y="1510347"/>
                  </a:cubicBezTo>
                  <a:cubicBezTo>
                    <a:pt x="2621809" y="1370628"/>
                    <a:pt x="2725732" y="1257339"/>
                    <a:pt x="2853903" y="1257339"/>
                  </a:cubicBezTo>
                  <a:cubicBezTo>
                    <a:pt x="2875458" y="1257339"/>
                    <a:pt x="2896242" y="1260547"/>
                    <a:pt x="2916001" y="1266577"/>
                  </a:cubicBezTo>
                  <a:lnTo>
                    <a:pt x="2916001" y="270328"/>
                  </a:lnTo>
                  <a:cubicBezTo>
                    <a:pt x="2896242" y="276358"/>
                    <a:pt x="2875458" y="279566"/>
                    <a:pt x="2853903" y="279566"/>
                  </a:cubicBezTo>
                  <a:cubicBezTo>
                    <a:pt x="2725732" y="279566"/>
                    <a:pt x="2621809" y="166277"/>
                    <a:pt x="2621809" y="26558"/>
                  </a:cubicBezTo>
                  <a:cubicBezTo>
                    <a:pt x="2621809" y="17577"/>
                    <a:pt x="2622194" y="8724"/>
                    <a:pt x="2623092" y="0"/>
                  </a:cubicBezTo>
                  <a:lnTo>
                    <a:pt x="274562" y="0"/>
                  </a:lnTo>
                  <a:cubicBezTo>
                    <a:pt x="275332" y="8724"/>
                    <a:pt x="275717" y="17577"/>
                    <a:pt x="275717" y="26558"/>
                  </a:cubicBezTo>
                  <a:close/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8" name="Graphic 135">
            <a:extLst>
              <a:ext uri="{FF2B5EF4-FFF2-40B4-BE49-F238E27FC236}">
                <a16:creationId xmlns:a16="http://schemas.microsoft.com/office/drawing/2014/main" id="{2B4879EB-7057-4F06-A12A-7315EAAD2A4F}"/>
              </a:ext>
            </a:extLst>
          </p:cNvPr>
          <p:cNvGrpSpPr/>
          <p:nvPr userDrawn="1"/>
        </p:nvGrpSpPr>
        <p:grpSpPr>
          <a:xfrm>
            <a:off x="4262986" y="3178673"/>
            <a:ext cx="2916000" cy="1535621"/>
            <a:chOff x="4262986" y="7716447"/>
            <a:chExt cx="2916000" cy="1535621"/>
          </a:xfrm>
          <a:noFill/>
        </p:grpSpPr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24BD1BE-B409-4086-9764-1B8B16B01944}"/>
                </a:ext>
              </a:extLst>
            </p:cNvPr>
            <p:cNvSpPr/>
            <p:nvPr/>
          </p:nvSpPr>
          <p:spPr>
            <a:xfrm rot="-5400000">
              <a:off x="5043385" y="7121521"/>
              <a:ext cx="1355231" cy="2725475"/>
            </a:xfrm>
            <a:custGeom>
              <a:avLst/>
              <a:gdLst>
                <a:gd name="connsiteX0" fmla="*/ 0 w 1355231"/>
                <a:gd name="connsiteY0" fmla="*/ 0 h 2725475"/>
                <a:gd name="connsiteX1" fmla="*/ 1355232 w 1355231"/>
                <a:gd name="connsiteY1" fmla="*/ 0 h 2725475"/>
                <a:gd name="connsiteX2" fmla="*/ 1355232 w 1355231"/>
                <a:gd name="connsiteY2" fmla="*/ 2725475 h 2725475"/>
                <a:gd name="connsiteX3" fmla="*/ 0 w 1355231"/>
                <a:gd name="connsiteY3" fmla="*/ 2725475 h 27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31" h="2725475">
                  <a:moveTo>
                    <a:pt x="0" y="0"/>
                  </a:moveTo>
                  <a:lnTo>
                    <a:pt x="1355232" y="0"/>
                  </a:lnTo>
                  <a:lnTo>
                    <a:pt x="1355232" y="2725475"/>
                  </a:lnTo>
                  <a:lnTo>
                    <a:pt x="0" y="2725475"/>
                  </a:lnTo>
                  <a:close/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63F0F27-D524-4980-A66E-5A1D9B5D4FF4}"/>
                </a:ext>
              </a:extLst>
            </p:cNvPr>
            <p:cNvSpPr/>
            <p:nvPr/>
          </p:nvSpPr>
          <p:spPr>
            <a:xfrm>
              <a:off x="4262986" y="7716447"/>
              <a:ext cx="2916000" cy="1535621"/>
            </a:xfrm>
            <a:custGeom>
              <a:avLst/>
              <a:gdLst>
                <a:gd name="connsiteX0" fmla="*/ 275717 w 2916000"/>
                <a:gd name="connsiteY0" fmla="*/ 26558 h 1535621"/>
                <a:gd name="connsiteX1" fmla="*/ 43622 w 2916000"/>
                <a:gd name="connsiteY1" fmla="*/ 279566 h 1535621"/>
                <a:gd name="connsiteX2" fmla="*/ 0 w 2916000"/>
                <a:gd name="connsiteY2" fmla="*/ 275075 h 1535621"/>
                <a:gd name="connsiteX3" fmla="*/ 0 w 2916000"/>
                <a:gd name="connsiteY3" fmla="*/ 1261830 h 1535621"/>
                <a:gd name="connsiteX4" fmla="*/ 43622 w 2916000"/>
                <a:gd name="connsiteY4" fmla="*/ 1257339 h 1535621"/>
                <a:gd name="connsiteX5" fmla="*/ 275717 w 2916000"/>
                <a:gd name="connsiteY5" fmla="*/ 1510347 h 1535621"/>
                <a:gd name="connsiteX6" fmla="*/ 274562 w 2916000"/>
                <a:gd name="connsiteY6" fmla="*/ 1535622 h 1535621"/>
                <a:gd name="connsiteX7" fmla="*/ 2622964 w 2916000"/>
                <a:gd name="connsiteY7" fmla="*/ 1535622 h 1535621"/>
                <a:gd name="connsiteX8" fmla="*/ 2621809 w 2916000"/>
                <a:gd name="connsiteY8" fmla="*/ 1510347 h 1535621"/>
                <a:gd name="connsiteX9" fmla="*/ 2853903 w 2916000"/>
                <a:gd name="connsiteY9" fmla="*/ 1257339 h 1535621"/>
                <a:gd name="connsiteX10" fmla="*/ 2916001 w 2916000"/>
                <a:gd name="connsiteY10" fmla="*/ 1266577 h 1535621"/>
                <a:gd name="connsiteX11" fmla="*/ 2916001 w 2916000"/>
                <a:gd name="connsiteY11" fmla="*/ 270328 h 1535621"/>
                <a:gd name="connsiteX12" fmla="*/ 2853903 w 2916000"/>
                <a:gd name="connsiteY12" fmla="*/ 279566 h 1535621"/>
                <a:gd name="connsiteX13" fmla="*/ 2621809 w 2916000"/>
                <a:gd name="connsiteY13" fmla="*/ 26558 h 1535621"/>
                <a:gd name="connsiteX14" fmla="*/ 2623092 w 2916000"/>
                <a:gd name="connsiteY14" fmla="*/ 0 h 1535621"/>
                <a:gd name="connsiteX15" fmla="*/ 274562 w 2916000"/>
                <a:gd name="connsiteY15" fmla="*/ 0 h 1535621"/>
                <a:gd name="connsiteX16" fmla="*/ 275717 w 2916000"/>
                <a:gd name="connsiteY16" fmla="*/ 26558 h 153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16000" h="1535621">
                  <a:moveTo>
                    <a:pt x="275717" y="26558"/>
                  </a:moveTo>
                  <a:cubicBezTo>
                    <a:pt x="275717" y="166277"/>
                    <a:pt x="171794" y="279566"/>
                    <a:pt x="43622" y="279566"/>
                  </a:cubicBezTo>
                  <a:cubicBezTo>
                    <a:pt x="28739" y="279566"/>
                    <a:pt x="14113" y="278026"/>
                    <a:pt x="0" y="275075"/>
                  </a:cubicBezTo>
                  <a:lnTo>
                    <a:pt x="0" y="1261830"/>
                  </a:lnTo>
                  <a:cubicBezTo>
                    <a:pt x="14113" y="1258879"/>
                    <a:pt x="28739" y="1257339"/>
                    <a:pt x="43622" y="1257339"/>
                  </a:cubicBezTo>
                  <a:cubicBezTo>
                    <a:pt x="171794" y="1257339"/>
                    <a:pt x="275717" y="1370628"/>
                    <a:pt x="275717" y="1510347"/>
                  </a:cubicBezTo>
                  <a:cubicBezTo>
                    <a:pt x="275717" y="1518814"/>
                    <a:pt x="275332" y="1527282"/>
                    <a:pt x="274562" y="1535622"/>
                  </a:cubicBezTo>
                  <a:lnTo>
                    <a:pt x="2622964" y="1535622"/>
                  </a:lnTo>
                  <a:cubicBezTo>
                    <a:pt x="2622194" y="1527282"/>
                    <a:pt x="2621809" y="1518943"/>
                    <a:pt x="2621809" y="1510347"/>
                  </a:cubicBezTo>
                  <a:cubicBezTo>
                    <a:pt x="2621809" y="1370628"/>
                    <a:pt x="2725732" y="1257339"/>
                    <a:pt x="2853903" y="1257339"/>
                  </a:cubicBezTo>
                  <a:cubicBezTo>
                    <a:pt x="2875458" y="1257339"/>
                    <a:pt x="2896242" y="1260547"/>
                    <a:pt x="2916001" y="1266577"/>
                  </a:cubicBezTo>
                  <a:lnTo>
                    <a:pt x="2916001" y="270328"/>
                  </a:lnTo>
                  <a:cubicBezTo>
                    <a:pt x="2896242" y="276358"/>
                    <a:pt x="2875458" y="279566"/>
                    <a:pt x="2853903" y="279566"/>
                  </a:cubicBezTo>
                  <a:cubicBezTo>
                    <a:pt x="2725732" y="279566"/>
                    <a:pt x="2621809" y="166277"/>
                    <a:pt x="2621809" y="26558"/>
                  </a:cubicBezTo>
                  <a:cubicBezTo>
                    <a:pt x="2621809" y="17577"/>
                    <a:pt x="2622194" y="8724"/>
                    <a:pt x="2623092" y="0"/>
                  </a:cubicBezTo>
                  <a:lnTo>
                    <a:pt x="274562" y="0"/>
                  </a:lnTo>
                  <a:cubicBezTo>
                    <a:pt x="275332" y="8724"/>
                    <a:pt x="275717" y="17577"/>
                    <a:pt x="275717" y="26558"/>
                  </a:cubicBezTo>
                  <a:close/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9" name="Text Placeholder 6">
            <a:extLst>
              <a:ext uri="{FF2B5EF4-FFF2-40B4-BE49-F238E27FC236}">
                <a16:creationId xmlns:a16="http://schemas.microsoft.com/office/drawing/2014/main" id="{3B8D1FBC-0D8A-485E-82F0-09803B13A55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80560" y="3622583"/>
            <a:ext cx="2468880" cy="459492"/>
          </a:xfrm>
        </p:spPr>
        <p:txBody>
          <a:bodyPr anchor="ctr"/>
          <a:lstStyle>
            <a:lvl1pPr marL="0" indent="0" algn="ctr">
              <a:buNone/>
              <a:defRPr sz="1800" b="0" spc="0">
                <a:solidFill>
                  <a:schemeClr val="bg1"/>
                </a:solidFill>
                <a:latin typeface="+mn-lt"/>
              </a:defRPr>
            </a:lvl1pPr>
            <a:lvl2pPr marL="502920" indent="0">
              <a:buNone/>
              <a:defRPr sz="2400" b="1" spc="-150">
                <a:latin typeface="+mj-lt"/>
              </a:defRPr>
            </a:lvl2pPr>
            <a:lvl3pPr marL="1005840" indent="0">
              <a:buNone/>
              <a:defRPr sz="2400" b="1" spc="-150">
                <a:latin typeface="+mj-lt"/>
              </a:defRPr>
            </a:lvl3pPr>
            <a:lvl4pPr marL="1508760" indent="0">
              <a:buNone/>
              <a:defRPr sz="2400" b="1" spc="-150">
                <a:latin typeface="+mj-lt"/>
              </a:defRPr>
            </a:lvl4pPr>
            <a:lvl5pPr marL="2011680" indent="0">
              <a:buNone/>
              <a:defRPr sz="2400" b="1" spc="-150">
                <a:latin typeface="+mj-lt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140" name="Text Placeholder 6">
            <a:extLst>
              <a:ext uri="{FF2B5EF4-FFF2-40B4-BE49-F238E27FC236}">
                <a16:creationId xmlns:a16="http://schemas.microsoft.com/office/drawing/2014/main" id="{F5F069D6-ECA6-433D-A8DF-8EF290475EF6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504350" y="4116928"/>
            <a:ext cx="2468880" cy="228600"/>
          </a:xfrm>
        </p:spPr>
        <p:txBody>
          <a:bodyPr anchor="ctr"/>
          <a:lstStyle>
            <a:lvl1pPr marL="0" indent="0" algn="ctr">
              <a:buNone/>
              <a:defRPr sz="1000" b="0" spc="0">
                <a:solidFill>
                  <a:schemeClr val="bg1"/>
                </a:solidFill>
                <a:latin typeface="+mn-lt"/>
              </a:defRPr>
            </a:lvl1pPr>
            <a:lvl2pPr marL="502920" indent="0">
              <a:buNone/>
              <a:defRPr sz="2400" b="1" spc="-150">
                <a:latin typeface="+mj-lt"/>
              </a:defRPr>
            </a:lvl2pPr>
            <a:lvl3pPr marL="1005840" indent="0">
              <a:buNone/>
              <a:defRPr sz="2400" b="1" spc="-150">
                <a:latin typeface="+mj-lt"/>
              </a:defRPr>
            </a:lvl3pPr>
            <a:lvl4pPr marL="1508760" indent="0">
              <a:buNone/>
              <a:defRPr sz="2400" b="1" spc="-150">
                <a:latin typeface="+mj-lt"/>
              </a:defRPr>
            </a:lvl4pPr>
            <a:lvl5pPr marL="2011680" indent="0">
              <a:buNone/>
              <a:defRPr sz="2400" b="1" spc="-150">
                <a:latin typeface="+mj-lt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158" name="Text Placeholder 6">
            <a:extLst>
              <a:ext uri="{FF2B5EF4-FFF2-40B4-BE49-F238E27FC236}">
                <a16:creationId xmlns:a16="http://schemas.microsoft.com/office/drawing/2014/main" id="{5FE4F53F-3B46-484F-8601-3C9F14690B3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480560" y="8146050"/>
            <a:ext cx="2468880" cy="459492"/>
          </a:xfrm>
        </p:spPr>
        <p:txBody>
          <a:bodyPr anchor="ctr"/>
          <a:lstStyle>
            <a:lvl1pPr marL="0" indent="0" algn="ctr">
              <a:buNone/>
              <a:defRPr sz="1800" b="0" spc="0">
                <a:solidFill>
                  <a:schemeClr val="bg1"/>
                </a:solidFill>
                <a:latin typeface="+mn-lt"/>
              </a:defRPr>
            </a:lvl1pPr>
            <a:lvl2pPr marL="502920" indent="0">
              <a:buNone/>
              <a:defRPr sz="2400" b="1" spc="-150">
                <a:latin typeface="+mj-lt"/>
              </a:defRPr>
            </a:lvl2pPr>
            <a:lvl3pPr marL="1005840" indent="0">
              <a:buNone/>
              <a:defRPr sz="2400" b="1" spc="-150">
                <a:latin typeface="+mj-lt"/>
              </a:defRPr>
            </a:lvl3pPr>
            <a:lvl4pPr marL="1508760" indent="0">
              <a:buNone/>
              <a:defRPr sz="2400" b="1" spc="-150">
                <a:latin typeface="+mj-lt"/>
              </a:defRPr>
            </a:lvl4pPr>
            <a:lvl5pPr marL="2011680" indent="0">
              <a:buNone/>
              <a:defRPr sz="2400" b="1" spc="-150">
                <a:latin typeface="+mj-lt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159" name="Text Placeholder 6">
            <a:extLst>
              <a:ext uri="{FF2B5EF4-FFF2-40B4-BE49-F238E27FC236}">
                <a16:creationId xmlns:a16="http://schemas.microsoft.com/office/drawing/2014/main" id="{376FB709-FDA0-4032-B545-8532ABBF96E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504350" y="8615926"/>
            <a:ext cx="2468880" cy="228600"/>
          </a:xfrm>
        </p:spPr>
        <p:txBody>
          <a:bodyPr anchor="ctr"/>
          <a:lstStyle>
            <a:lvl1pPr marL="0" indent="0" algn="ctr">
              <a:buNone/>
              <a:defRPr sz="1000" b="0" spc="0">
                <a:solidFill>
                  <a:schemeClr val="bg1"/>
                </a:solidFill>
                <a:latin typeface="+mn-lt"/>
              </a:defRPr>
            </a:lvl1pPr>
            <a:lvl2pPr marL="502920" indent="0">
              <a:buNone/>
              <a:defRPr sz="2400" b="1" spc="-150">
                <a:latin typeface="+mj-lt"/>
              </a:defRPr>
            </a:lvl2pPr>
            <a:lvl3pPr marL="1005840" indent="0">
              <a:buNone/>
              <a:defRPr sz="2400" b="1" spc="-150">
                <a:latin typeface="+mj-lt"/>
              </a:defRPr>
            </a:lvl3pPr>
            <a:lvl4pPr marL="1508760" indent="0">
              <a:buNone/>
              <a:defRPr sz="2400" b="1" spc="-150">
                <a:latin typeface="+mj-lt"/>
              </a:defRPr>
            </a:lvl4pPr>
            <a:lvl5pPr marL="2011680" indent="0">
              <a:buNone/>
              <a:defRPr sz="2400" b="1" spc="-150">
                <a:latin typeface="+mj-lt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11021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6" userDrawn="1">
          <p15:clr>
            <a:srgbClr val="FBAE40"/>
          </p15:clr>
        </p15:guide>
        <p15:guide id="2" pos="3600" userDrawn="1">
          <p15:clr>
            <a:srgbClr val="FBAE40"/>
          </p15:clr>
        </p15:guide>
        <p15:guide id="4" orient="horz" pos="4752" userDrawn="1">
          <p15:clr>
            <a:srgbClr val="FBAE40"/>
          </p15:clr>
        </p15:guide>
        <p15:guide id="5" orient="horz" pos="744" userDrawn="1">
          <p15:clr>
            <a:srgbClr val="FBAE40"/>
          </p15:clr>
        </p15:guide>
        <p15:guide id="6" orient="horz" pos="3048" userDrawn="1">
          <p15:clr>
            <a:srgbClr val="FBAE40"/>
          </p15:clr>
        </p15:guide>
        <p15:guide id="7" pos="288" userDrawn="1">
          <p15:clr>
            <a:srgbClr val="FBAE40"/>
          </p15:clr>
        </p15:guide>
        <p15:guide id="8" pos="2304" userDrawn="1">
          <p15:clr>
            <a:srgbClr val="FBAE40"/>
          </p15:clr>
        </p15:guide>
        <p15:guide id="9" orient="horz" pos="5328" userDrawn="1">
          <p15:clr>
            <a:srgbClr val="FBAE40"/>
          </p15:clr>
        </p15:guide>
        <p15:guide id="10" orient="horz" pos="1320" userDrawn="1">
          <p15:clr>
            <a:srgbClr val="FBAE40"/>
          </p15:clr>
        </p15:guide>
        <p15:guide id="11" orient="horz" pos="4176" userDrawn="1">
          <p15:clr>
            <a:srgbClr val="FBAE40"/>
          </p15:clr>
        </p15:guide>
        <p15:guide id="12" orient="horz" pos="3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6858000" cy="2329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62518"/>
            <a:ext cx="6703695" cy="63970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16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2" r:id="rId2"/>
    <p:sldLayoutId id="2147483707" r:id="rId3"/>
    <p:sldLayoutId id="2147483715" r:id="rId4"/>
    <p:sldLayoutId id="2147483713" r:id="rId5"/>
    <p:sldLayoutId id="2147483710" r:id="rId6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1000" b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j-ea"/>
          <a:cs typeface="+mj-cs"/>
        </a:defRPr>
      </a:lvl1pPr>
    </p:titleStyle>
    <p:bodyStyle>
      <a:lvl1pPr marL="0" indent="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None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41D67-70C3-4091-8DE3-F096F0F3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2495550"/>
            <a:ext cx="6035040" cy="3086100"/>
          </a:xfrm>
        </p:spPr>
        <p:txBody>
          <a:bodyPr/>
          <a:lstStyle/>
          <a:p>
            <a:r>
              <a:rPr lang="bs-Latn-BA" sz="6600" dirty="0">
                <a:latin typeface="Algerian" panose="04020705040A02060702" pitchFamily="82" charset="0"/>
              </a:rPr>
              <a:t>Novogodišnja priredba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6" name="Graphic 5" descr="Champagne glasses">
            <a:extLst>
              <a:ext uri="{FF2B5EF4-FFF2-40B4-BE49-F238E27FC236}">
                <a16:creationId xmlns:a16="http://schemas.microsoft.com/office/drawing/2014/main" id="{2B997D2D-803E-4AF4-855C-0D0F59286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53134" y="6635042"/>
            <a:ext cx="1684420" cy="16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1609182131">
            <a:hlinkClick r:id="" action="ppaction://media"/>
            <a:extLst>
              <a:ext uri="{FF2B5EF4-FFF2-40B4-BE49-F238E27FC236}">
                <a16:creationId xmlns:a16="http://schemas.microsoft.com/office/drawing/2014/main" id="{96F89023-37AE-4DD0-81DC-C859852219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" y="2057400"/>
            <a:ext cx="6191250" cy="5429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8BAD68-B1D9-4B98-85EF-51DA921C4585}"/>
              </a:ext>
            </a:extLst>
          </p:cNvPr>
          <p:cNvSpPr/>
          <p:nvPr/>
        </p:nvSpPr>
        <p:spPr>
          <a:xfrm>
            <a:off x="209550" y="303074"/>
            <a:ext cx="72580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s-Latn-B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NOVOGODIŠNJA ISKRICA 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90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704FE0-DAC2-47E3-B845-20FC2419A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269" y="617013"/>
            <a:ext cx="4995862" cy="88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5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D343-A623-4BE2-82CA-04E4B019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1"/>
            <a:ext cx="6858000" cy="335280"/>
          </a:xfrm>
        </p:spPr>
        <p:txBody>
          <a:bodyPr/>
          <a:lstStyle/>
          <a:p>
            <a:r>
              <a:rPr lang="bs-Latn-BA" sz="2400" dirty="0"/>
              <a:t>PRIREDBU PRIPREMILI:</a:t>
            </a:r>
            <a:r>
              <a:rPr lang="bs-Latn-BA" dirty="0"/>
              <a:t>:</a:t>
            </a:r>
            <a:endParaRPr lang="en-US" dirty="0"/>
          </a:p>
        </p:txBody>
      </p:sp>
      <p:pic>
        <p:nvPicPr>
          <p:cNvPr id="55" name="Graphic 54" descr="firework graphic">
            <a:extLst>
              <a:ext uri="{FF2B5EF4-FFF2-40B4-BE49-F238E27FC236}">
                <a16:creationId xmlns:a16="http://schemas.microsoft.com/office/drawing/2014/main" id="{ED1E4FFD-383E-4E40-A495-27BA6DEF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1788" y="3017080"/>
            <a:ext cx="1645920" cy="1645920"/>
          </a:xfrm>
          <a:prstGeom prst="rect">
            <a:avLst/>
          </a:prstGeom>
        </p:spPr>
      </p:pic>
      <p:pic>
        <p:nvPicPr>
          <p:cNvPr id="48" name="Picture Placeholder 47" descr="Party hat">
            <a:extLst>
              <a:ext uri="{FF2B5EF4-FFF2-40B4-BE49-F238E27FC236}">
                <a16:creationId xmlns:a16="http://schemas.microsoft.com/office/drawing/2014/main" id="{5416B038-7B99-430E-B057-5046112BBA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10237" y="909638"/>
            <a:ext cx="1143000" cy="11430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FD87244-0134-4ED0-ADC6-9950A82A9FF9}"/>
              </a:ext>
            </a:extLst>
          </p:cNvPr>
          <p:cNvSpPr txBox="1"/>
          <p:nvPr/>
        </p:nvSpPr>
        <p:spPr>
          <a:xfrm>
            <a:off x="2987825" y="3690811"/>
            <a:ext cx="1817624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s-Latn-BA" sz="2000" dirty="0">
                <a:solidFill>
                  <a:schemeClr val="bg1"/>
                </a:solidFill>
              </a:rPr>
              <a:t>Edina i Šejla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195EF02-8335-45CC-95DD-9CD90FD6745A}"/>
              </a:ext>
            </a:extLst>
          </p:cNvPr>
          <p:cNvSpPr txBox="1"/>
          <p:nvPr/>
        </p:nvSpPr>
        <p:spPr>
          <a:xfrm>
            <a:off x="594360" y="5928014"/>
            <a:ext cx="1817624" cy="58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s-Latn-BA" sz="2000" dirty="0">
                <a:solidFill>
                  <a:schemeClr val="accent6"/>
                </a:solidFill>
              </a:rPr>
              <a:t>Amar i </a:t>
            </a:r>
          </a:p>
          <a:p>
            <a:pPr algn="ctr">
              <a:lnSpc>
                <a:spcPct val="80000"/>
              </a:lnSpc>
            </a:pPr>
            <a:r>
              <a:rPr lang="bs-Latn-BA" sz="2000" dirty="0">
                <a:solidFill>
                  <a:schemeClr val="accent6"/>
                </a:solidFill>
              </a:rPr>
              <a:t>Amsal 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56" name="Graphic 55" descr="firework graphic">
            <a:extLst>
              <a:ext uri="{FF2B5EF4-FFF2-40B4-BE49-F238E27FC236}">
                <a16:creationId xmlns:a16="http://schemas.microsoft.com/office/drawing/2014/main" id="{623BDDB2-3361-4C17-8495-73CC6CA4E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38638" y="5491414"/>
            <a:ext cx="1463040" cy="1463040"/>
          </a:xfrm>
          <a:prstGeom prst="rect">
            <a:avLst/>
          </a:prstGeom>
        </p:spPr>
      </p:pic>
      <p:pic>
        <p:nvPicPr>
          <p:cNvPr id="57" name="Graphic 56" descr="firework graphic">
            <a:extLst>
              <a:ext uri="{FF2B5EF4-FFF2-40B4-BE49-F238E27FC236}">
                <a16:creationId xmlns:a16="http://schemas.microsoft.com/office/drawing/2014/main" id="{175C3FAF-873E-4BD3-8899-CE8CD7587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495187" y="5453704"/>
            <a:ext cx="1573206" cy="1554480"/>
          </a:xfrm>
          <a:prstGeom prst="rect">
            <a:avLst/>
          </a:prstGeom>
        </p:spPr>
      </p:pic>
      <p:pic>
        <p:nvPicPr>
          <p:cNvPr id="61" name="Picture Placeholder 60" descr="Champagne glasses">
            <a:extLst>
              <a:ext uri="{FF2B5EF4-FFF2-40B4-BE49-F238E27FC236}">
                <a16:creationId xmlns:a16="http://schemas.microsoft.com/office/drawing/2014/main" id="{A5028E1B-C089-40A6-AFC4-5A3C95EED16D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19163" y="8005763"/>
            <a:ext cx="1143000" cy="1143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99D9213-C2B6-4CEC-883A-C1FF8AD5348F}"/>
              </a:ext>
            </a:extLst>
          </p:cNvPr>
          <p:cNvSpPr txBox="1"/>
          <p:nvPr/>
        </p:nvSpPr>
        <p:spPr>
          <a:xfrm>
            <a:off x="2977388" y="8351768"/>
            <a:ext cx="181762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s-Latn-BA" sz="2000" dirty="0">
                <a:solidFill>
                  <a:schemeClr val="accent6"/>
                </a:solidFill>
              </a:rPr>
              <a:t>Nađa i Amina 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63" name="Picture Placeholder 62" descr="Sparkler">
            <a:extLst>
              <a:ext uri="{FF2B5EF4-FFF2-40B4-BE49-F238E27FC236}">
                <a16:creationId xmlns:a16="http://schemas.microsoft.com/office/drawing/2014/main" id="{936C363D-E0D7-4490-A969-7D3A8AA8FC18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5710238" y="8005763"/>
            <a:ext cx="1143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BA86F-990C-4317-8B4F-7E0EFF87DF7F}"/>
              </a:ext>
            </a:extLst>
          </p:cNvPr>
          <p:cNvSpPr txBox="1"/>
          <p:nvPr/>
        </p:nvSpPr>
        <p:spPr>
          <a:xfrm>
            <a:off x="3314700" y="1125182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600" dirty="0">
                <a:solidFill>
                  <a:schemeClr val="bg1"/>
                </a:solidFill>
              </a:rPr>
              <a:t>Sebastijan i Alen  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1F1AC8-E087-4DF0-B03A-55CBED5D1964}"/>
              </a:ext>
            </a:extLst>
          </p:cNvPr>
          <p:cNvSpPr txBox="1"/>
          <p:nvPr/>
        </p:nvSpPr>
        <p:spPr>
          <a:xfrm>
            <a:off x="5591550" y="3434318"/>
            <a:ext cx="1380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dirty="0">
                <a:solidFill>
                  <a:schemeClr val="bg1"/>
                </a:solidFill>
              </a:rPr>
              <a:t>Mustafa i Edin   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A91A8-DAA5-45FD-9C24-D180A16500F1}"/>
              </a:ext>
            </a:extLst>
          </p:cNvPr>
          <p:cNvSpPr txBox="1"/>
          <p:nvPr/>
        </p:nvSpPr>
        <p:spPr>
          <a:xfrm>
            <a:off x="981418" y="1127195"/>
            <a:ext cx="1080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s-Latn-BA" sz="2000" dirty="0"/>
              <a:t>Nihad i </a:t>
            </a:r>
          </a:p>
          <a:p>
            <a:r>
              <a:rPr lang="bs-Latn-BA" sz="2000" dirty="0"/>
              <a:t>Nedim</a:t>
            </a:r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040357-1D28-4E80-842F-450AC7A1246A}"/>
              </a:ext>
            </a:extLst>
          </p:cNvPr>
          <p:cNvSpPr txBox="1"/>
          <p:nvPr/>
        </p:nvSpPr>
        <p:spPr>
          <a:xfrm>
            <a:off x="3072638" y="5842620"/>
            <a:ext cx="1885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s-Latn-BA" sz="2000" dirty="0">
                <a:solidFill>
                  <a:schemeClr val="bg1"/>
                </a:solidFill>
              </a:rPr>
              <a:t>NASTAVNICA </a:t>
            </a:r>
          </a:p>
          <a:p>
            <a:pPr algn="ctr"/>
            <a:r>
              <a:rPr lang="bs-Latn-BA" sz="2000" dirty="0">
                <a:solidFill>
                  <a:schemeClr val="bg1"/>
                </a:solidFill>
              </a:rPr>
              <a:t>AMELA 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1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91" grpId="0"/>
      <p:bldP spid="45" grpId="0"/>
      <p:bldP spid="4" grpId="0"/>
      <p:bldP spid="8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1609181568">
            <a:hlinkClick r:id="" action="ppaction://media"/>
            <a:extLst>
              <a:ext uri="{FF2B5EF4-FFF2-40B4-BE49-F238E27FC236}">
                <a16:creationId xmlns:a16="http://schemas.microsoft.com/office/drawing/2014/main" id="{4B757312-9493-42F8-898A-A06AF754E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7204" y="402664"/>
            <a:ext cx="4150497" cy="434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video-1609364661">
            <a:hlinkClick r:id="" action="ppaction://media"/>
            <a:extLst>
              <a:ext uri="{FF2B5EF4-FFF2-40B4-BE49-F238E27FC236}">
                <a16:creationId xmlns:a16="http://schemas.microsoft.com/office/drawing/2014/main" id="{249F67E7-1FDD-4CB5-8606-7E4D6C50F4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9501" y="5029200"/>
            <a:ext cx="4648200" cy="462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4FE63-C589-4183-924A-9BF043AD0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3323589" y="4445443"/>
            <a:ext cx="8179535" cy="60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8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-1609362191">
            <a:hlinkClick r:id="" action="ppaction://media"/>
            <a:extLst>
              <a:ext uri="{FF2B5EF4-FFF2-40B4-BE49-F238E27FC236}">
                <a16:creationId xmlns:a16="http://schemas.microsoft.com/office/drawing/2014/main" id="{5CC2E5DD-4577-4F64-9EDA-8D5DB0B241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76250"/>
            <a:ext cx="6858000" cy="5021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3E0798-605D-4DA1-82C8-36C5F72DE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150" y="5505450"/>
            <a:ext cx="3429000" cy="4076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9A866F-7F5D-4477-83F6-9387275F3296}"/>
              </a:ext>
            </a:extLst>
          </p:cNvPr>
          <p:cNvSpPr/>
          <p:nvPr/>
        </p:nvSpPr>
        <p:spPr>
          <a:xfrm>
            <a:off x="-169018" y="6251138"/>
            <a:ext cx="365516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s-Latn-BA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PADAJ</a:t>
            </a:r>
          </a:p>
          <a:p>
            <a:pPr algn="ctr"/>
            <a:r>
              <a:rPr lang="bs-Latn-BA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PADAJ</a:t>
            </a:r>
          </a:p>
          <a:p>
            <a:pPr algn="ctr"/>
            <a:r>
              <a:rPr lang="bs-Latn-BA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SNJEŽIĆU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17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0962-7492-4C39-9D10-5EB30331F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6858000" cy="678180"/>
          </a:xfrm>
        </p:spPr>
        <p:txBody>
          <a:bodyPr/>
          <a:lstStyle/>
          <a:p>
            <a:pPr algn="ctr"/>
            <a:r>
              <a:rPr lang="bs-Latn-BA" sz="2500" dirty="0"/>
              <a:t>SRETNA NOVA GODINA </a:t>
            </a:r>
            <a:endParaRPr lang="en-GB" sz="25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EF1BEC3-A370-4B94-80B2-2CF01C14C7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54" r="1654"/>
          <a:stretch>
            <a:fillRect/>
          </a:stretch>
        </p:blipFill>
        <p:spPr>
          <a:xfrm>
            <a:off x="4533900" y="1525524"/>
            <a:ext cx="2433828" cy="2433828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C0015BE-92F2-4E85-BEDF-21B8311DB7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840" b="840"/>
          <a:stretch>
            <a:fillRect/>
          </a:stretch>
        </p:blipFill>
        <p:spPr>
          <a:xfrm>
            <a:off x="656844" y="5810250"/>
            <a:ext cx="2567178" cy="2567178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E9AE0A6-8468-4D69-B5A6-C5818A88CA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6255" r="16255"/>
          <a:stretch>
            <a:fillRect/>
          </a:stretch>
        </p:blipFill>
        <p:spPr>
          <a:xfrm>
            <a:off x="730758" y="1525524"/>
            <a:ext cx="2433828" cy="2433828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3CA3424-CB70-4250-B869-F59BC18743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2963" b="12963"/>
          <a:stretch>
            <a:fillRect/>
          </a:stretch>
        </p:blipFill>
        <p:spPr>
          <a:xfrm>
            <a:off x="4548380" y="5810252"/>
            <a:ext cx="2567176" cy="2567176"/>
          </a:xfrm>
        </p:spPr>
      </p:pic>
    </p:spTree>
    <p:extLst>
      <p:ext uri="{BB962C8B-B14F-4D97-AF65-F5344CB8AC3E}">
        <p14:creationId xmlns:p14="http://schemas.microsoft.com/office/powerpoint/2010/main" val="12412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1609363859">
            <a:hlinkClick r:id="" action="ppaction://media"/>
            <a:extLst>
              <a:ext uri="{FF2B5EF4-FFF2-40B4-BE49-F238E27FC236}">
                <a16:creationId xmlns:a16="http://schemas.microsoft.com/office/drawing/2014/main" id="{52D50289-13EF-4640-B5D3-EE423D495F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525" y="1905000"/>
            <a:ext cx="5467350" cy="624840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3669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1609363954">
            <a:hlinkClick r:id="" action="ppaction://media"/>
            <a:extLst>
              <a:ext uri="{FF2B5EF4-FFF2-40B4-BE49-F238E27FC236}">
                <a16:creationId xmlns:a16="http://schemas.microsoft.com/office/drawing/2014/main" id="{5180EE63-820A-4DC3-8D86-93B5D54A8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293329"/>
            <a:ext cx="4876800" cy="7471741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04283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1609363624">
            <a:hlinkClick r:id="" action="ppaction://media"/>
            <a:extLst>
              <a:ext uri="{FF2B5EF4-FFF2-40B4-BE49-F238E27FC236}">
                <a16:creationId xmlns:a16="http://schemas.microsoft.com/office/drawing/2014/main" id="{43A2F4E6-8C22-4186-815C-6EADDF701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09700"/>
            <a:ext cx="7772400" cy="731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68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-1609365930">
            <a:hlinkClick r:id="" action="ppaction://media"/>
            <a:extLst>
              <a:ext uri="{FF2B5EF4-FFF2-40B4-BE49-F238E27FC236}">
                <a16:creationId xmlns:a16="http://schemas.microsoft.com/office/drawing/2014/main" id="{F18E3A0E-D768-4196-A786-2DE1D6D5B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114550"/>
            <a:ext cx="6096000" cy="55626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1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ew Years">
      <a:dk1>
        <a:sysClr val="windowText" lastClr="000000"/>
      </a:dk1>
      <a:lt1>
        <a:sysClr val="window" lastClr="FFFFFF"/>
      </a:lt1>
      <a:dk2>
        <a:srgbClr val="141826"/>
      </a:dk2>
      <a:lt2>
        <a:srgbClr val="E2E2E2"/>
      </a:lt2>
      <a:accent1>
        <a:srgbClr val="E7CB77"/>
      </a:accent1>
      <a:accent2>
        <a:srgbClr val="D3AC4E"/>
      </a:accent2>
      <a:accent3>
        <a:srgbClr val="93702A"/>
      </a:accent3>
      <a:accent4>
        <a:srgbClr val="301A51"/>
      </a:accent4>
      <a:accent5>
        <a:srgbClr val="806181"/>
      </a:accent5>
      <a:accent6>
        <a:srgbClr val="0F2045"/>
      </a:accent6>
      <a:hlink>
        <a:srgbClr val="0563C1"/>
      </a:hlink>
      <a:folHlink>
        <a:srgbClr val="954F72"/>
      </a:folHlink>
    </a:clrScheme>
    <a:fontScheme name="New Years">
      <a:majorFont>
        <a:latin typeface="Walbaum Display SemiBold"/>
        <a:ea typeface=""/>
        <a:cs typeface=""/>
      </a:majorFont>
      <a:minorFont>
        <a:latin typeface="Postera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E Printables_LH_v2" id="{5856F82E-F056-4A3A-B33C-904D12E68159}" vid="{7FCE363F-4670-45D9-BACB-D69001D4CB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5" ma:contentTypeDescription="Create a new document." ma:contentTypeScope="" ma:versionID="6303841d91754ae9e45eab54773e3b1c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targetNamespace="http://schemas.microsoft.com/office/2006/metadata/properties" ma:root="true" ma:fieldsID="21f069cdc2b493a90fc663fd3b6884b6" ns1:_="" ns2:_="" ns3:_="">
    <xsd:import namespace="http://schemas.microsoft.com/sharepoint/v3"/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C26778F-A1F1-4E4F-8BAA-CF60AE9F8C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1F8DC7-FF3B-4C26-9A15-342F856BBC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80AB80-5BF4-4B67-8AA8-502E9DA4C89B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71af3243-3dd4-4a8d-8c0d-dd76da1f02a5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New Year’s party printables </Template>
  <TotalTime>3698</TotalTime>
  <Words>33</Words>
  <Application>Microsoft Office PowerPoint</Application>
  <PresentationFormat>Custom</PresentationFormat>
  <Paragraphs>17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Algerian</vt:lpstr>
      <vt:lpstr>Arial</vt:lpstr>
      <vt:lpstr>Calibri</vt:lpstr>
      <vt:lpstr>Posterama</vt:lpstr>
      <vt:lpstr>Walbaum Display SemiBold</vt:lpstr>
      <vt:lpstr>Office Theme</vt:lpstr>
      <vt:lpstr>Novogodišnja priredba</vt:lpstr>
      <vt:lpstr>PRIREDBU PRIPREMILI::</vt:lpstr>
      <vt:lpstr>PowerPoint Presentation</vt:lpstr>
      <vt:lpstr>PowerPoint Presentation</vt:lpstr>
      <vt:lpstr>SRETNA NOVA GODINA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Novogodišnja priredba</dc:title>
  <dc:creator>Admin</dc:creator>
  <cp:lastModifiedBy>Mjedenica</cp:lastModifiedBy>
  <cp:revision>17</cp:revision>
  <dcterms:created xsi:type="dcterms:W3CDTF">2020-12-28T18:22:02Z</dcterms:created>
  <dcterms:modified xsi:type="dcterms:W3CDTF">2021-01-06T06:50:06Z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